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410" r:id="rId4"/>
    <p:sldId id="411" r:id="rId5"/>
    <p:sldId id="412" r:id="rId6"/>
    <p:sldId id="413" r:id="rId7"/>
    <p:sldId id="41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27" r:id="rId22"/>
    <p:sldId id="428" r:id="rId23"/>
    <p:sldId id="453" r:id="rId24"/>
    <p:sldId id="454" r:id="rId25"/>
    <p:sldId id="429" r:id="rId26"/>
    <p:sldId id="430" r:id="rId27"/>
    <p:sldId id="431" r:id="rId28"/>
    <p:sldId id="432" r:id="rId29"/>
    <p:sldId id="433" r:id="rId30"/>
    <p:sldId id="434" r:id="rId31"/>
    <p:sldId id="435" r:id="rId32"/>
    <p:sldId id="436" r:id="rId33"/>
    <p:sldId id="437" r:id="rId34"/>
    <p:sldId id="438" r:id="rId35"/>
    <p:sldId id="439" r:id="rId36"/>
    <p:sldId id="440" r:id="rId37"/>
    <p:sldId id="441" r:id="rId38"/>
    <p:sldId id="442" r:id="rId39"/>
    <p:sldId id="443" r:id="rId40"/>
    <p:sldId id="444" r:id="rId41"/>
    <p:sldId id="445" r:id="rId42"/>
    <p:sldId id="446" r:id="rId43"/>
    <p:sldId id="447" r:id="rId44"/>
    <p:sldId id="448" r:id="rId45"/>
    <p:sldId id="449" r:id="rId46"/>
    <p:sldId id="450" r:id="rId47"/>
    <p:sldId id="451"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6CF6E60-3216-479F-9521-DB9BECD9327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F937D-53D0-46E8-85B2-5C7AEFD177E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F937D-53D0-46E8-85B2-5C7AEFD177E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F937D-53D0-46E8-85B2-5C7AEFD177E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6CF6E60-3216-479F-9521-DB9BECD9327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0" Type="http://schemas.openxmlformats.org/officeDocument/2006/relationships/tags" Target="../tags/tag12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0" Type="http://schemas.openxmlformats.org/officeDocument/2006/relationships/tags" Target="../tags/tag164.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6" Type="http://schemas.openxmlformats.org/officeDocument/2006/relationships/image" Target="../media/image2.svg"/><Relationship Id="rId15" Type="http://schemas.openxmlformats.org/officeDocument/2006/relationships/image" Target="../media/image2.png"/><Relationship Id="rId14" Type="http://schemas.openxmlformats.org/officeDocument/2006/relationships/tags" Target="../tags/tag175.xml"/><Relationship Id="rId13" Type="http://schemas.openxmlformats.org/officeDocument/2006/relationships/image" Target="../media/image1.svg"/><Relationship Id="rId12" Type="http://schemas.openxmlformats.org/officeDocument/2006/relationships/image" Target="../media/image1.png"/><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1" Type="http://schemas.openxmlformats.org/officeDocument/2006/relationships/tags" Target="../tags/tag201.xml"/><Relationship Id="rId10" Type="http://schemas.openxmlformats.org/officeDocument/2006/relationships/tags" Target="../tags/tag200.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userDrawn="1">
            <p:custDataLst>
              <p:tags r:id="rId2"/>
            </p:custDataLst>
          </p:nvPr>
        </p:nvGrpSpPr>
        <p:grpSpPr>
          <a:xfrm>
            <a:off x="0" y="1833880"/>
            <a:ext cx="622935" cy="4248785"/>
            <a:chOff x="0" y="2888"/>
            <a:chExt cx="981" cy="6691"/>
          </a:xfrm>
        </p:grpSpPr>
        <p:sp>
          <p:nvSpPr>
            <p:cNvPr id="9" name="椭圆 8"/>
            <p:cNvSpPr/>
            <p:nvPr userDrawn="1">
              <p:custDataLst>
                <p:tags r:id="rId3"/>
              </p:custDataLst>
            </p:nvPr>
          </p:nvSpPr>
          <p:spPr>
            <a:xfrm>
              <a:off x="823" y="8497"/>
              <a:ext cx="158" cy="1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椭圆 9"/>
            <p:cNvSpPr/>
            <p:nvPr userDrawn="1">
              <p:custDataLst>
                <p:tags r:id="rId4"/>
              </p:custDataLst>
            </p:nvPr>
          </p:nvSpPr>
          <p:spPr>
            <a:xfrm>
              <a:off x="823" y="9421"/>
              <a:ext cx="158" cy="1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圆角矩形 14"/>
            <p:cNvSpPr/>
            <p:nvPr userDrawn="1">
              <p:custDataLst>
                <p:tags r:id="rId5"/>
              </p:custDataLst>
            </p:nvPr>
          </p:nvSpPr>
          <p:spPr>
            <a:xfrm>
              <a:off x="0" y="2888"/>
              <a:ext cx="557" cy="24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16" name="日期占位符 15"/>
          <p:cNvSpPr>
            <a:spLocks noGrp="1"/>
          </p:cNvSpPr>
          <p:nvPr>
            <p:ph type="dt" sz="half" idx="10"/>
            <p:custDataLst>
              <p:tags r:id="rId6"/>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9"/>
            </p:custDataLst>
          </p:nvPr>
        </p:nvSpPr>
        <p:spPr>
          <a:xfrm>
            <a:off x="669882" y="1563129"/>
            <a:ext cx="5273277" cy="1924320"/>
          </a:xfrm>
        </p:spPr>
        <p:txBody>
          <a:bodyPr lIns="90000" tIns="46800" rIns="90000" bIns="0" anchor="b" anchorCtr="0">
            <a:normAutofit/>
          </a:bodyPr>
          <a:lstStyle>
            <a:lvl1pPr algn="l">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0"/>
            </p:custDataLst>
          </p:nvPr>
        </p:nvSpPr>
        <p:spPr>
          <a:xfrm>
            <a:off x="669883" y="3566160"/>
            <a:ext cx="5273276" cy="835683"/>
          </a:xfrm>
        </p:spPr>
        <p:txBody>
          <a:bodyPr lIns="90000" tIns="0" rIns="90000" bIns="46800">
            <a:normAutofit/>
          </a:bodyPr>
          <a:lstStyle>
            <a:lvl1pPr marL="0" indent="0" algn="l"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1"/>
            </p:custDataLst>
          </p:nvPr>
        </p:nvSpPr>
        <p:spPr>
          <a:xfrm>
            <a:off x="756488" y="5179023"/>
            <a:ext cx="1800000" cy="504000"/>
          </a:xfrm>
        </p:spPr>
        <p:txBody>
          <a:bodyPr lIns="90000" tIns="46800" rIns="90000" bIns="46800" anchor="ctr">
            <a:normAutofit/>
          </a:bodyPr>
          <a:lstStyle>
            <a:lvl1pPr marL="0" indent="0">
              <a:buNone/>
              <a:defRPr sz="2000">
                <a:solidFill>
                  <a:schemeClr val="tx1">
                    <a:lumMod val="85000"/>
                    <a:lumOff val="15000"/>
                  </a:schemeClr>
                </a:solidFill>
              </a:defRPr>
            </a:lvl1pPr>
          </a:lstStyle>
          <a:p>
            <a:pPr lvl="0"/>
            <a:r>
              <a:rPr lang="zh-CN" altLang="en-US" dirty="0"/>
              <a:t>编辑文本</a:t>
            </a:r>
            <a:endParaRPr lang="zh-CN" altLang="en-US" dirty="0"/>
          </a:p>
        </p:txBody>
      </p:sp>
      <p:sp>
        <p:nvSpPr>
          <p:cNvPr id="19" name="文本占位符 18"/>
          <p:cNvSpPr>
            <a:spLocks noGrp="1"/>
          </p:cNvSpPr>
          <p:nvPr>
            <p:ph type="body" sz="quarter" idx="14" hasCustomPrompt="1"/>
            <p:custDataLst>
              <p:tags r:id="rId12"/>
            </p:custDataLst>
          </p:nvPr>
        </p:nvSpPr>
        <p:spPr>
          <a:xfrm>
            <a:off x="757455" y="5727978"/>
            <a:ext cx="1800000" cy="504000"/>
          </a:xfrm>
        </p:spPr>
        <p:txBody>
          <a:bodyPr lIns="90000" tIns="46800" rIns="90000" bIns="46800" anchor="ctr">
            <a:normAutofit/>
          </a:bodyPr>
          <a:lstStyle>
            <a:lvl1pPr marL="0" indent="0">
              <a:buNone/>
              <a:defRPr sz="2000">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54000" y="0"/>
            <a:ext cx="11658600" cy="6858000"/>
            <a:chOff x="400" y="0"/>
            <a:chExt cx="18360" cy="10800"/>
          </a:xfrm>
        </p:grpSpPr>
        <p:sp>
          <p:nvSpPr>
            <p:cNvPr id="8" name="任意多边形: 形状 7"/>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任意多边形: 形状 8"/>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7" name="圆角矩形 7"/>
          <p:cNvSpPr/>
          <p:nvPr userDrawn="1">
            <p:custDataLst>
              <p:tags r:id="rId2"/>
            </p:custDataLst>
          </p:nvPr>
        </p:nvSpPr>
        <p:spPr>
          <a:xfrm>
            <a:off x="7038092" y="2356767"/>
            <a:ext cx="338554" cy="338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4" name="日期占位符 3"/>
          <p:cNvSpPr>
            <a:spLocks noGrp="1"/>
          </p:cNvSpPr>
          <p:nvPr>
            <p:ph type="dt" sz="half" idx="10"/>
            <p:custDataLst>
              <p:tags r:id="rId3"/>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6"/>
            </p:custDataLst>
          </p:nvPr>
        </p:nvSpPr>
        <p:spPr>
          <a:xfrm>
            <a:off x="3802027" y="3471607"/>
            <a:ext cx="4788172" cy="707886"/>
          </a:xfrm>
        </p:spPr>
        <p:txBody>
          <a:bodyPr lIns="90000" tIns="46800" rIns="90000" bIns="0" anchor="b" anchorCtr="0">
            <a:normAutofit/>
          </a:bodyPr>
          <a:lstStyle>
            <a:lvl1pPr algn="ctr">
              <a:defRPr sz="3600" u="none" strike="noStrike" kern="1200" cap="none" spc="300" normalizeH="0" baseline="0">
                <a:solidFill>
                  <a:schemeClr val="tx1">
                    <a:lumMod val="85000"/>
                    <a:lumOff val="15000"/>
                  </a:schemeClr>
                </a:solidFill>
                <a:uFillTx/>
                <a:latin typeface="Arial" panose="020B060402020209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7"/>
            </p:custDataLst>
          </p:nvPr>
        </p:nvSpPr>
        <p:spPr>
          <a:xfrm>
            <a:off x="3802027" y="4217594"/>
            <a:ext cx="4808573" cy="906856"/>
          </a:xfrm>
        </p:spPr>
        <p:txBody>
          <a:bodyPr lIns="90000" tIns="0" rIns="90000" bIns="46800">
            <a:normAutofit/>
          </a:bodyPr>
          <a:lstStyle>
            <a:lvl1pPr marL="0" indent="0" algn="ctr"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63500"/>
            <a:ext cx="12235815" cy="6921500"/>
            <a:chOff x="0" y="-100"/>
            <a:chExt cx="19269" cy="10900"/>
          </a:xfrm>
        </p:grpSpPr>
        <p:grpSp>
          <p:nvGrpSpPr>
            <p:cNvPr id="11" name="组合 10"/>
            <p:cNvGrpSpPr/>
            <p:nvPr userDrawn="1"/>
          </p:nvGrpSpPr>
          <p:grpSpPr>
            <a:xfrm>
              <a:off x="17857" y="-100"/>
              <a:ext cx="1412" cy="1015"/>
              <a:chOff x="17857" y="-100"/>
              <a:chExt cx="1412" cy="1015"/>
            </a:xfrm>
          </p:grpSpPr>
          <p:sp>
            <p:nvSpPr>
              <p:cNvPr id="8" name="圆角矩形 4"/>
              <p:cNvSpPr/>
              <p:nvPr userDrawn="1">
                <p:custDataLst>
                  <p:tags r:id="rId3"/>
                </p:custDataLst>
              </p:nvPr>
            </p:nvSpPr>
            <p:spPr>
              <a:xfrm>
                <a:off x="18521" y="-100"/>
                <a:ext cx="748" cy="7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9" name="圆角矩形 4"/>
              <p:cNvSpPr/>
              <p:nvPr userDrawn="1">
                <p:custDataLst>
                  <p:tags r:id="rId4"/>
                </p:custDataLst>
              </p:nvPr>
            </p:nvSpPr>
            <p:spPr>
              <a:xfrm>
                <a:off x="17857" y="471"/>
                <a:ext cx="421" cy="4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10" name="矩形 9"/>
            <p:cNvSpPr/>
            <p:nvPr userDrawn="1">
              <p:custDataLst>
                <p:tags r:id="rId5"/>
              </p:custDataLst>
            </p:nvPr>
          </p:nvSpPr>
          <p:spPr>
            <a:xfrm>
              <a:off x="0" y="10620"/>
              <a:ext cx="19200" cy="1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90204" pitchFamily="34" charset="0"/>
                <a:ea typeface="微软雅黑" panose="020B0503020204020204" pitchFamily="34" charset="-122"/>
              </a:defRPr>
            </a:lvl1pPr>
            <a:lvl2pPr>
              <a:defRPr sz="1600" baseline="0">
                <a:solidFill>
                  <a:schemeClr val="tx1">
                    <a:lumMod val="85000"/>
                    <a:lumOff val="15000"/>
                  </a:schemeClr>
                </a:solidFill>
                <a:latin typeface="Arial" panose="020B0604020202090204" pitchFamily="34" charset="0"/>
                <a:ea typeface="微软雅黑" panose="020B0503020204020204" pitchFamily="34" charset="-122"/>
              </a:defRPr>
            </a:lvl2pPr>
            <a:lvl3pPr>
              <a:defRPr sz="1600" baseline="0">
                <a:solidFill>
                  <a:schemeClr val="tx1">
                    <a:lumMod val="85000"/>
                    <a:lumOff val="15000"/>
                  </a:schemeClr>
                </a:solidFill>
                <a:latin typeface="Arial" panose="020B0604020202090204" pitchFamily="34" charset="0"/>
                <a:ea typeface="微软雅黑" panose="020B0503020204020204" pitchFamily="34" charset="-122"/>
              </a:defRPr>
            </a:lvl3pPr>
            <a:lvl4pPr>
              <a:defRPr sz="1600" baseline="0">
                <a:solidFill>
                  <a:schemeClr val="tx1">
                    <a:lumMod val="85000"/>
                    <a:lumOff val="15000"/>
                  </a:schemeClr>
                </a:solidFill>
                <a:latin typeface="Arial" panose="020B0604020202090204" pitchFamily="34" charset="0"/>
                <a:ea typeface="微软雅黑" panose="020B0503020204020204" pitchFamily="34" charset="-122"/>
              </a:defRPr>
            </a:lvl4pPr>
            <a:lvl5pPr>
              <a:defRPr sz="160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a:solidFill>
                  <a:schemeClr val="tx1">
                    <a:lumMod val="85000"/>
                    <a:lumOff val="15000"/>
                  </a:schemeClr>
                </a:solidFill>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254000" y="0"/>
            <a:ext cx="11658600" cy="6858000"/>
            <a:chOff x="400" y="0"/>
            <a:chExt cx="18360" cy="10800"/>
          </a:xfrm>
        </p:grpSpPr>
        <p:sp>
          <p:nvSpPr>
            <p:cNvPr id="11" name="任意多边形: 形状 10"/>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2" name="任意多边形: 形状 11"/>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defRPr>
                <a:solidFill>
                  <a:schemeClr val="tx1">
                    <a:lumMod val="85000"/>
                    <a:lumOff val="15000"/>
                  </a:schemeClr>
                </a:solidFill>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254000" y="0"/>
            <a:ext cx="11658600" cy="6858000"/>
            <a:chOff x="400" y="0"/>
            <a:chExt cx="18360" cy="10800"/>
          </a:xfrm>
        </p:grpSpPr>
        <p:sp>
          <p:nvSpPr>
            <p:cNvPr id="7" name="任意多边形: 形状 6"/>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8" name="任意多边形: 形状 7"/>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54000" y="0"/>
            <a:ext cx="11658600" cy="6858000"/>
            <a:chOff x="400" y="0"/>
            <a:chExt cx="18360" cy="10800"/>
          </a:xfrm>
        </p:grpSpPr>
        <p:sp>
          <p:nvSpPr>
            <p:cNvPr id="9" name="任意多边形: 形状 8"/>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0" name="任意多边形: 形状 9"/>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a:lstStyle>
            <a:lvl1pPr>
              <a:defRPr>
                <a:solidFill>
                  <a:schemeClr val="tx1">
                    <a:lumMod val="85000"/>
                    <a:lumOff val="15000"/>
                  </a:schemeClr>
                </a:solidFill>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lvl1pPr>
              <a:defRPr>
                <a:solidFill>
                  <a:schemeClr val="tx1">
                    <a:lumMod val="85000"/>
                    <a:lumOff val="15000"/>
                  </a:schemeClr>
                </a:solidFill>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54000" y="0"/>
            <a:ext cx="11658600" cy="6858000"/>
            <a:chOff x="400" y="0"/>
            <a:chExt cx="18360" cy="10800"/>
          </a:xfrm>
        </p:grpSpPr>
        <p:sp>
          <p:nvSpPr>
            <p:cNvPr id="8" name="任意多边形: 形状 7"/>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任意多边形: 形状 8"/>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竖排标题 1"/>
          <p:cNvSpPr>
            <a:spLocks noGrp="1"/>
          </p:cNvSpPr>
          <p:nvPr>
            <p:ph type="title" orient="vert"/>
            <p:custDataLst>
              <p:tags r:id="rId5"/>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254000" y="0"/>
            <a:ext cx="11658600" cy="6858000"/>
            <a:chOff x="400" y="0"/>
            <a:chExt cx="18360" cy="10800"/>
          </a:xfrm>
        </p:grpSpPr>
        <p:sp>
          <p:nvSpPr>
            <p:cNvPr id="8" name="任意多边形: 形状 7"/>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任意多边形: 形状 8"/>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3" name="日期占位符 2"/>
          <p:cNvSpPr>
            <a:spLocks noGrp="1"/>
          </p:cNvSpPr>
          <p:nvPr>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912745" y="2359025"/>
            <a:ext cx="6346190" cy="1548765"/>
            <a:chOff x="4587" y="3715"/>
            <a:chExt cx="9994" cy="2439"/>
          </a:xfrm>
        </p:grpSpPr>
        <p:sp>
          <p:nvSpPr>
            <p:cNvPr id="6" name="圆角矩形 3"/>
            <p:cNvSpPr/>
            <p:nvPr userDrawn="1">
              <p:custDataLst>
                <p:tags r:id="rId3"/>
              </p:custDataLst>
            </p:nvPr>
          </p:nvSpPr>
          <p:spPr>
            <a:xfrm>
              <a:off x="4587" y="3715"/>
              <a:ext cx="1218" cy="128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7" name="圆角矩形 4"/>
            <p:cNvSpPr/>
            <p:nvPr userDrawn="1">
              <p:custDataLst>
                <p:tags r:id="rId4"/>
              </p:custDataLst>
            </p:nvPr>
          </p:nvSpPr>
          <p:spPr>
            <a:xfrm>
              <a:off x="13955" y="5492"/>
              <a:ext cx="627" cy="66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3" name="日期占位符 2"/>
          <p:cNvSpPr>
            <a:spLocks noGrp="1"/>
          </p:cNvSpPr>
          <p:nvPr>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8"/>
            </p:custDataLst>
          </p:nvPr>
        </p:nvSpPr>
        <p:spPr>
          <a:xfrm>
            <a:off x="3561347" y="2767279"/>
            <a:ext cx="5354053" cy="1200329"/>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9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1" name="文本占位符 10"/>
          <p:cNvSpPr>
            <a:spLocks noGrp="1"/>
          </p:cNvSpPr>
          <p:nvPr>
            <p:ph type="body" sz="quarter" idx="13"/>
            <p:custDataLst>
              <p:tags r:id="rId9"/>
            </p:custDataLst>
          </p:nvPr>
        </p:nvSpPr>
        <p:spPr>
          <a:xfrm>
            <a:off x="3559175" y="4064091"/>
            <a:ext cx="5356225" cy="661476"/>
          </a:xfrm>
        </p:spPr>
        <p:txBody>
          <a:bodyPr lIns="90000" rIns="90000" bIns="46800"/>
          <a:lstStyle>
            <a:lvl1pPr marL="0" indent="0" algn="ctr">
              <a:buNone/>
              <a:defRPr>
                <a:solidFill>
                  <a:schemeClr val="tx1">
                    <a:lumMod val="85000"/>
                    <a:lumOff val="1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2"/>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6" name="任意多边形: 形状 15"/>
          <p:cNvSpPr/>
          <p:nvPr userDrawn="1">
            <p:custDataLst>
              <p:tags r:id="rId3"/>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2" name="标题 1"/>
          <p:cNvSpPr>
            <a:spLocks noGrp="1"/>
          </p:cNvSpPr>
          <p:nvPr userDrawn="1">
            <p:ph type="title" hasCustomPrompt="1"/>
            <p:custDataLst>
              <p:tags r:id="rId4"/>
            </p:custDataLst>
          </p:nvPr>
        </p:nvSpPr>
        <p:spPr>
          <a:xfrm>
            <a:off x="838200" y="794326"/>
            <a:ext cx="10515600" cy="540484"/>
          </a:xfrm>
        </p:spPr>
        <p:txBody>
          <a:bodyPr>
            <a:normAutofit/>
          </a:bodyPr>
          <a:lstStyle>
            <a:lvl1pPr>
              <a:defRPr sz="2200" b="1"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单击此处添加标题</a:t>
            </a:r>
            <a:endParaRPr lang="zh-CN" altLang="en-US" dirty="0"/>
          </a:p>
        </p:txBody>
      </p:sp>
      <p:sp>
        <p:nvSpPr>
          <p:cNvPr id="3" name="日期占位符 2"/>
          <p:cNvSpPr>
            <a:spLocks noGrp="1"/>
          </p:cNvSpPr>
          <p:nvPr userDrawn="1">
            <p:ph type="dt" sz="half" idx="10"/>
            <p:custDataLst>
              <p:tags r:id="rId5"/>
            </p:custDataLst>
          </p:nvPr>
        </p:nvSpPr>
        <p:spPr/>
        <p:txBody>
          <a:bodyPr/>
          <a:lstStyle>
            <a:lvl1pPr>
              <a:defRPr baseline="0">
                <a:solidFill>
                  <a:schemeClr val="tx1">
                    <a:lumMod val="85000"/>
                    <a:lumOff val="15000"/>
                  </a:schemeClr>
                </a:solidFill>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6"/>
            </p:custDataLst>
          </p:nvPr>
        </p:nvSpPr>
        <p:spPr/>
        <p:txBody>
          <a:bodyPr/>
          <a:lstStyle>
            <a:lvl1pPr>
              <a:defRPr baseline="0">
                <a:solidFill>
                  <a:schemeClr val="tx1">
                    <a:lumMod val="85000"/>
                    <a:lumOff val="15000"/>
                  </a:schemeClr>
                </a:solidFill>
                <a:latin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lvl1pPr>
              <a:defRPr baseline="0">
                <a:solidFill>
                  <a:schemeClr val="tx1">
                    <a:lumMod val="85000"/>
                    <a:lumOff val="15000"/>
                  </a:schemeClr>
                </a:solidFill>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aseline="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2" name="标题 1"/>
          <p:cNvSpPr>
            <a:spLocks noGrp="1"/>
          </p:cNvSpPr>
          <p:nvPr userDrawn="1">
            <p:ph type="title" hasCustomPrompt="1"/>
            <p:custDataLst>
              <p:tags r:id="rId3"/>
            </p:custDataLst>
          </p:nvPr>
        </p:nvSpPr>
        <p:spPr>
          <a:xfrm>
            <a:off x="1281600" y="1249200"/>
            <a:ext cx="9626400" cy="723600"/>
          </a:xfrm>
        </p:spPr>
        <p:txBody>
          <a:bodyPr anchor="ctr"/>
          <a:lstStyle>
            <a:lvl1pPr>
              <a:defRPr sz="3200" b="1"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hasCustomPrompt="1"/>
            <p:custDataLst>
              <p:tags r:id="rId4"/>
            </p:custDataLst>
          </p:nvPr>
        </p:nvSpPr>
        <p:spPr>
          <a:xfrm>
            <a:off x="1281113" y="2163600"/>
            <a:ext cx="9626600" cy="3445200"/>
          </a:xfrm>
        </p:spPr>
        <p:txBody>
          <a:bodyPr>
            <a:normAutofit/>
          </a:bodyPr>
          <a:lstStyle>
            <a:lvl1pPr>
              <a:defRPr sz="1600" baseline="0">
                <a:solidFill>
                  <a:schemeClr val="tx1">
                    <a:lumMod val="85000"/>
                    <a:lumOff val="15000"/>
                  </a:schemeClr>
                </a:solidFill>
                <a:latin typeface="Arial" panose="020B060402020209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单击此处添加文本</a:t>
            </a:r>
            <a:endParaRPr lang="zh-CN" altLang="en-US" dirty="0"/>
          </a:p>
        </p:txBody>
      </p:sp>
      <p:sp>
        <p:nvSpPr>
          <p:cNvPr id="3" name="日期占位符 2"/>
          <p:cNvSpPr>
            <a:spLocks noGrp="1"/>
          </p:cNvSpPr>
          <p:nvPr userDrawn="1">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4" name="页脚占位符 3"/>
          <p:cNvSpPr>
            <a:spLocks noGrp="1"/>
          </p:cNvSpPr>
          <p:nvPr userDrawn="1">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dirty="0"/>
          </a:p>
        </p:txBody>
      </p:sp>
      <p:grpSp>
        <p:nvGrpSpPr>
          <p:cNvPr id="6" name="组合 5"/>
          <p:cNvGrpSpPr/>
          <p:nvPr userDrawn="1">
            <p:custDataLst>
              <p:tags r:id="rId8"/>
            </p:custDataLst>
          </p:nvPr>
        </p:nvGrpSpPr>
        <p:grpSpPr>
          <a:xfrm>
            <a:off x="508635" y="551815"/>
            <a:ext cx="802640" cy="740410"/>
            <a:chOff x="801" y="869"/>
            <a:chExt cx="1264" cy="1166"/>
          </a:xfrm>
        </p:grpSpPr>
        <p:sp>
          <p:nvSpPr>
            <p:cNvPr id="12" name="圆角矩形 4"/>
            <p:cNvSpPr/>
            <p:nvPr userDrawn="1">
              <p:custDataLst>
                <p:tags r:id="rId9"/>
              </p:custDataLst>
            </p:nvPr>
          </p:nvSpPr>
          <p:spPr>
            <a:xfrm>
              <a:off x="801" y="1313"/>
              <a:ext cx="684" cy="7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13" name="圆角矩形 4"/>
            <p:cNvSpPr/>
            <p:nvPr userDrawn="1">
              <p:custDataLst>
                <p:tags r:id="rId10"/>
              </p:custDataLst>
            </p:nvPr>
          </p:nvSpPr>
          <p:spPr>
            <a:xfrm>
              <a:off x="1645" y="869"/>
              <a:ext cx="421" cy="4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tx1">
                  <a:lumMod val="85000"/>
                  <a:lumOff val="15000"/>
                </a:schemeClr>
              </a:solidFill>
              <a:sym typeface="+mn-ea"/>
            </a:endParaRPr>
          </a:p>
        </p:txBody>
      </p:sp>
      <p:sp>
        <p:nvSpPr>
          <p:cNvPr id="11" name="六边形 10"/>
          <p:cNvSpPr/>
          <p:nvPr userDrawn="1">
            <p:custDataLst>
              <p:tags r:id="rId3"/>
            </p:custDataLst>
          </p:nvPr>
        </p:nvSpPr>
        <p:spPr>
          <a:xfrm rot="5400000">
            <a:off x="487222" y="5655401"/>
            <a:ext cx="1058533" cy="912529"/>
          </a:xfrm>
          <a:prstGeom prst="hexagon">
            <a:avLst>
              <a:gd name="adj" fmla="val 28602"/>
              <a:gd name="vf" fmla="val 115470"/>
            </a:avLst>
          </a:prstGeom>
          <a:noFill/>
          <a:ln w="28575">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6" name="任意多边形: 形状 15"/>
          <p:cNvSpPr/>
          <p:nvPr userDrawn="1">
            <p:custDataLst>
              <p:tags r:id="rId4"/>
            </p:custDataLst>
          </p:nvPr>
        </p:nvSpPr>
        <p:spPr>
          <a:xfrm rot="5400000">
            <a:off x="-77295" y="5764217"/>
            <a:ext cx="1171078" cy="1016489"/>
          </a:xfrm>
          <a:custGeom>
            <a:avLst/>
            <a:gdLst>
              <a:gd name="connsiteX0" fmla="*/ 0 w 1171078"/>
              <a:gd name="connsiteY0" fmla="*/ 727700 h 1016489"/>
              <a:gd name="connsiteX1" fmla="*/ 416274 w 1171078"/>
              <a:gd name="connsiteY1" fmla="*/ 0 h 1016489"/>
              <a:gd name="connsiteX2" fmla="*/ 1171078 w 1171078"/>
              <a:gd name="connsiteY2" fmla="*/ 0 h 1016489"/>
              <a:gd name="connsiteX3" fmla="*/ 1171078 w 1171078"/>
              <a:gd name="connsiteY3" fmla="*/ 1016489 h 1016489"/>
              <a:gd name="connsiteX4" fmla="*/ 165199 w 1171078"/>
              <a:gd name="connsiteY4" fmla="*/ 1016489 h 1016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078" h="1016489">
                <a:moveTo>
                  <a:pt x="0" y="727700"/>
                </a:moveTo>
                <a:lnTo>
                  <a:pt x="416274" y="0"/>
                </a:lnTo>
                <a:lnTo>
                  <a:pt x="1171078" y="0"/>
                </a:lnTo>
                <a:lnTo>
                  <a:pt x="1171078" y="1016489"/>
                </a:lnTo>
                <a:lnTo>
                  <a:pt x="165199" y="1016489"/>
                </a:lnTo>
                <a:close/>
              </a:path>
            </a:pathLst>
          </a:custGeom>
          <a:solidFill>
            <a:schemeClr val="bg1">
              <a:alpha val="3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85000"/>
                  <a:lumOff val="15000"/>
                </a:schemeClr>
              </a:solidFill>
            </a:endParaRPr>
          </a:p>
        </p:txBody>
      </p:sp>
      <p:sp>
        <p:nvSpPr>
          <p:cNvPr id="2" name="标题 1"/>
          <p:cNvSpPr>
            <a:spLocks noGrp="1"/>
          </p:cNvSpPr>
          <p:nvPr userDrawn="1">
            <p:ph type="title" hasCustomPrompt="1"/>
            <p:custDataLst>
              <p:tags r:id="rId5"/>
            </p:custDataLst>
          </p:nvPr>
        </p:nvSpPr>
        <p:spPr>
          <a:xfrm>
            <a:off x="583200" y="770400"/>
            <a:ext cx="3960000" cy="882000"/>
          </a:xfrm>
        </p:spPr>
        <p:txBody>
          <a:bodyPr anchor="ctr">
            <a:normAutofit/>
          </a:bodyPr>
          <a:lstStyle>
            <a:lvl1pPr>
              <a:defRPr sz="3200" b="1"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userDrawn="1">
            <p:ph type="dt" sz="half" idx="10"/>
            <p:custDataLst>
              <p:tags r:id="rId6"/>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9"/>
            </p:custDataLst>
          </p:nvPr>
        </p:nvSpPr>
        <p:spPr>
          <a:xfrm>
            <a:off x="586800" y="1764000"/>
            <a:ext cx="3956400" cy="4093200"/>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10"/>
            </p:custDataLst>
          </p:nvPr>
        </p:nvSpPr>
        <p:spPr>
          <a:xfrm>
            <a:off x="5101200" y="769938"/>
            <a:ext cx="6480000" cy="5087937"/>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pic>
        <p:nvPicPr>
          <p:cNvPr id="12" name="图形 11"/>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1489055" y="6269990"/>
            <a:ext cx="477520" cy="406400"/>
          </a:xfrm>
          <a:prstGeom prst="rect">
            <a:avLst/>
          </a:prstGeom>
        </p:spPr>
      </p:pic>
      <p:pic>
        <p:nvPicPr>
          <p:cNvPr id="14" name="图形 13"/>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17805" y="281940"/>
            <a:ext cx="477520" cy="4064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sp>
        <p:nvSpPr>
          <p:cNvPr id="2" name="标题 1"/>
          <p:cNvSpPr>
            <a:spLocks noGrp="1"/>
          </p:cNvSpPr>
          <p:nvPr userDrawn="1">
            <p:ph type="title"/>
            <p:custDataLst>
              <p:tags r:id="rId3"/>
            </p:custDataLst>
          </p:nvPr>
        </p:nvSpPr>
        <p:spPr>
          <a:xfrm>
            <a:off x="612000" y="781200"/>
            <a:ext cx="10976400" cy="626400"/>
          </a:xfrm>
        </p:spPr>
        <p:txBody>
          <a:bodyPr anchor="ctr">
            <a:normAutofit/>
          </a:bodyPr>
          <a:lstStyle>
            <a:lvl1pPr algn="ctr">
              <a:defRPr sz="3600" b="1" cap="all"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612000" y="1659600"/>
            <a:ext cx="10975975" cy="828000"/>
          </a:xfrm>
        </p:spPr>
        <p:txBody>
          <a:bodyPr>
            <a:normAutofit/>
          </a:bodyPr>
          <a:lstStyle>
            <a:lvl1pPr algn="ctr">
              <a:lnSpc>
                <a:spcPct val="130000"/>
              </a:lnSpc>
              <a:spcBef>
                <a:spcPts val="0"/>
              </a:spcBef>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8"/>
            </p:custDataLst>
          </p:nvPr>
        </p:nvSpPr>
        <p:spPr>
          <a:xfrm>
            <a:off x="612775" y="2808000"/>
            <a:ext cx="10965600" cy="3430800"/>
          </a:xfrm>
        </p:spPr>
        <p:txBody>
          <a:bodyPr>
            <a:normAutofit/>
          </a:bodyPr>
          <a:lstStyle>
            <a:lvl1pPr>
              <a:lnSpc>
                <a:spcPct val="130000"/>
              </a:lnSpc>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7" name="任意多边形: 形状 16"/>
          <p:cNvSpPr/>
          <p:nvPr userDrawn="1">
            <p:custDataLst>
              <p:tags r:id="rId9"/>
            </p:custDataLst>
          </p:nvPr>
        </p:nvSpPr>
        <p:spPr>
          <a:xfrm>
            <a:off x="254277" y="0"/>
            <a:ext cx="625551" cy="38482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sp>
        <p:nvSpPr>
          <p:cNvPr id="2" name="标题 1"/>
          <p:cNvSpPr>
            <a:spLocks noGrp="1"/>
          </p:cNvSpPr>
          <p:nvPr userDrawn="1">
            <p:ph type="title"/>
            <p:custDataLst>
              <p:tags r:id="rId3"/>
            </p:custDataLst>
          </p:nvPr>
        </p:nvSpPr>
        <p:spPr>
          <a:xfrm>
            <a:off x="604800" y="669600"/>
            <a:ext cx="10976400" cy="565200"/>
          </a:xfrm>
        </p:spPr>
        <p:txBody>
          <a:bodyPr anchor="ctr">
            <a:normAutofit/>
          </a:bodyPr>
          <a:lstStyle>
            <a:lvl1pPr algn="ctr">
              <a:lnSpc>
                <a:spcPct val="100000"/>
              </a:lnSpc>
              <a:defRPr sz="3200" b="1"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7"/>
            </p:custDataLst>
          </p:nvPr>
        </p:nvSpPr>
        <p:spPr>
          <a:xfrm>
            <a:off x="604837" y="1681200"/>
            <a:ext cx="10990800" cy="3211200"/>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8"/>
            </p:custDataLst>
          </p:nvPr>
        </p:nvSpPr>
        <p:spPr>
          <a:xfrm>
            <a:off x="594000" y="5180400"/>
            <a:ext cx="11001600" cy="1011600"/>
          </a:xfrm>
        </p:spPr>
        <p:txBody>
          <a:bodyPr>
            <a:normAutofit/>
          </a:bodyPr>
          <a:lstStyle>
            <a:lvl1pPr marL="0" indent="0">
              <a:lnSpc>
                <a:spcPct val="130000"/>
              </a:lnSpc>
              <a:spcBef>
                <a:spcPts val="0"/>
              </a:spcBef>
              <a:spcAft>
                <a:spcPts val="1000"/>
              </a:spcAft>
              <a:buNone/>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1" name="任意多边形: 形状 10"/>
          <p:cNvSpPr/>
          <p:nvPr userDrawn="1">
            <p:custDataLst>
              <p:tags r:id="rId9"/>
            </p:custDataLst>
          </p:nvPr>
        </p:nvSpPr>
        <p:spPr>
          <a:xfrm>
            <a:off x="254277" y="0"/>
            <a:ext cx="625551" cy="38482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5" name="矩形 14"/>
          <p:cNvSpPr/>
          <p:nvPr userDrawn="1">
            <p:custDataLst>
              <p:tags r:id="rId2"/>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solidFill>
                <a:schemeClr val="tx1">
                  <a:lumMod val="85000"/>
                  <a:lumOff val="15000"/>
                </a:schemeClr>
              </a:solidFill>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lnSpc>
                <a:spcPct val="100000"/>
              </a:lnSpc>
              <a:defRPr sz="2400" b="1"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4"/>
            </p:custDataLst>
          </p:nvPr>
        </p:nvSpPr>
        <p:spPr>
          <a:xfrm>
            <a:off x="579600" y="1663200"/>
            <a:ext cx="5342400" cy="2894400"/>
          </a:xfrm>
        </p:spPr>
        <p:txBody>
          <a:bodyPr/>
          <a:lstStyle>
            <a:lvl1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a:lnSpc>
                <a:spcPct val="130000"/>
              </a:lnSpc>
              <a:spcBef>
                <a:spcPts val="0"/>
              </a:spcBef>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a:lnSpc>
                <a:spcPct val="130000"/>
              </a:lnSpc>
              <a:spcBef>
                <a:spcPts val="0"/>
              </a:spcBef>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6" name="任意多边形: 形状 15"/>
          <p:cNvSpPr/>
          <p:nvPr userDrawn="1">
            <p:custDataLst>
              <p:tags r:id="rId11"/>
            </p:custDataLst>
          </p:nvPr>
        </p:nvSpPr>
        <p:spPr>
          <a:xfrm>
            <a:off x="11398249" y="5784846"/>
            <a:ext cx="514069" cy="1073154"/>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sp>
        <p:nvSpPr>
          <p:cNvPr id="2" name="标题 1"/>
          <p:cNvSpPr>
            <a:spLocks noGrp="1"/>
          </p:cNvSpPr>
          <p:nvPr userDrawn="1">
            <p:ph type="title" hasCustomPrompt="1"/>
            <p:custDataLst>
              <p:tags r:id="rId3"/>
            </p:custDataLst>
          </p:nvPr>
        </p:nvSpPr>
        <p:spPr>
          <a:xfrm>
            <a:off x="1522800" y="1339200"/>
            <a:ext cx="9144000" cy="2386800"/>
          </a:xfrm>
        </p:spPr>
        <p:txBody>
          <a:bodyPr anchor="b">
            <a:normAutofit/>
          </a:bodyPr>
          <a:lstStyle>
            <a:lvl1pPr algn="ctr">
              <a:defRPr sz="6000" b="1" strike="noStrike"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1522413" y="3862800"/>
            <a:ext cx="9144000" cy="1656000"/>
          </a:xfrm>
        </p:spPr>
        <p:txBody>
          <a:bodyPr>
            <a:normAutofit/>
          </a:bodyPr>
          <a:lstStyle>
            <a:lvl1pPr algn="ctr">
              <a:lnSpc>
                <a:spcPct val="130000"/>
              </a:lnSpc>
              <a:spcBef>
                <a:spcPts val="0"/>
              </a:spcBef>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5" name="任意多边形: 形状 14"/>
          <p:cNvSpPr/>
          <p:nvPr userDrawn="1">
            <p:custDataLst>
              <p:tags r:id="rId8"/>
            </p:custDataLst>
          </p:nvPr>
        </p:nvSpPr>
        <p:spPr>
          <a:xfrm>
            <a:off x="0" y="2663190"/>
            <a:ext cx="292735" cy="1531620"/>
          </a:xfrm>
          <a:custGeom>
            <a:avLst/>
            <a:gdLst>
              <a:gd name="connsiteX0" fmla="*/ 0 w 292858"/>
              <a:gd name="connsiteY0" fmla="*/ 0 h 1531630"/>
              <a:gd name="connsiteX1" fmla="*/ 233887 w 292858"/>
              <a:gd name="connsiteY1" fmla="*/ 0 h 1531630"/>
              <a:gd name="connsiteX2" fmla="*/ 292858 w 292858"/>
              <a:gd name="connsiteY2" fmla="*/ 58971 h 1531630"/>
              <a:gd name="connsiteX3" fmla="*/ 292858 w 292858"/>
              <a:gd name="connsiteY3" fmla="*/ 1472659 h 1531630"/>
              <a:gd name="connsiteX4" fmla="*/ 233887 w 292858"/>
              <a:gd name="connsiteY4" fmla="*/ 1531630 h 1531630"/>
              <a:gd name="connsiteX5" fmla="*/ 0 w 292858"/>
              <a:gd name="connsiteY5" fmla="*/ 1531630 h 153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58" h="1531630">
                <a:moveTo>
                  <a:pt x="0" y="0"/>
                </a:moveTo>
                <a:lnTo>
                  <a:pt x="233887" y="0"/>
                </a:lnTo>
                <a:cubicBezTo>
                  <a:pt x="266456" y="0"/>
                  <a:pt x="292858" y="26402"/>
                  <a:pt x="292858" y="58971"/>
                </a:cubicBezTo>
                <a:lnTo>
                  <a:pt x="292858" y="1472659"/>
                </a:lnTo>
                <a:cubicBezTo>
                  <a:pt x="292858" y="1505228"/>
                  <a:pt x="266456" y="1531630"/>
                  <a:pt x="233887" y="1531630"/>
                </a:cubicBezTo>
                <a:lnTo>
                  <a:pt x="0" y="15316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7" name="任意多边形: 形状 16"/>
          <p:cNvSpPr/>
          <p:nvPr userDrawn="1">
            <p:custDataLst>
              <p:tags r:id="rId9"/>
            </p:custDataLst>
          </p:nvPr>
        </p:nvSpPr>
        <p:spPr>
          <a:xfrm>
            <a:off x="11892280" y="2663190"/>
            <a:ext cx="299720" cy="1531620"/>
          </a:xfrm>
          <a:custGeom>
            <a:avLst/>
            <a:gdLst>
              <a:gd name="connsiteX0" fmla="*/ 58971 w 299841"/>
              <a:gd name="connsiteY0" fmla="*/ 0 h 1531630"/>
              <a:gd name="connsiteX1" fmla="*/ 294846 w 299841"/>
              <a:gd name="connsiteY1" fmla="*/ 0 h 1531630"/>
              <a:gd name="connsiteX2" fmla="*/ 299841 w 299841"/>
              <a:gd name="connsiteY2" fmla="*/ 2069 h 1531630"/>
              <a:gd name="connsiteX3" fmla="*/ 299841 w 299841"/>
              <a:gd name="connsiteY3" fmla="*/ 1529561 h 1531630"/>
              <a:gd name="connsiteX4" fmla="*/ 294846 w 299841"/>
              <a:gd name="connsiteY4" fmla="*/ 1531630 h 1531630"/>
              <a:gd name="connsiteX5" fmla="*/ 58971 w 299841"/>
              <a:gd name="connsiteY5" fmla="*/ 1531630 h 1531630"/>
              <a:gd name="connsiteX6" fmla="*/ 0 w 299841"/>
              <a:gd name="connsiteY6" fmla="*/ 1472659 h 1531630"/>
              <a:gd name="connsiteX7" fmla="*/ 0 w 299841"/>
              <a:gd name="connsiteY7" fmla="*/ 58971 h 1531630"/>
              <a:gd name="connsiteX8" fmla="*/ 58971 w 299841"/>
              <a:gd name="connsiteY8" fmla="*/ 0 h 153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41" h="1531630">
                <a:moveTo>
                  <a:pt x="58971" y="0"/>
                </a:moveTo>
                <a:lnTo>
                  <a:pt x="294846" y="0"/>
                </a:lnTo>
                <a:lnTo>
                  <a:pt x="299841" y="2069"/>
                </a:lnTo>
                <a:lnTo>
                  <a:pt x="299841" y="1529561"/>
                </a:lnTo>
                <a:lnTo>
                  <a:pt x="294846" y="1531630"/>
                </a:lnTo>
                <a:lnTo>
                  <a:pt x="58971" y="1531630"/>
                </a:lnTo>
                <a:cubicBezTo>
                  <a:pt x="26402" y="1531630"/>
                  <a:pt x="0" y="1505228"/>
                  <a:pt x="0" y="1472659"/>
                </a:cubicBezTo>
                <a:lnTo>
                  <a:pt x="0" y="58971"/>
                </a:lnTo>
                <a:cubicBezTo>
                  <a:pt x="0" y="26402"/>
                  <a:pt x="26402" y="0"/>
                  <a:pt x="589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eaLnBrk="1" fontAlgn="auto" latinLnBrk="0" hangingPunct="1">
              <a:lnSpc>
                <a:spcPct val="120000"/>
              </a:lnSpc>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9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9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2pPr>
            <a:lvl3pPr eaLnBrk="1" fontAlgn="auto" latinLnBrk="0" hangingPunct="1">
              <a:buFont typeface="Arial" panose="020B0604020202090204" pitchFamily="34" charset="0"/>
              <a:buChar char="●"/>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15.xml"/><Relationship Id="rId23" Type="http://schemas.openxmlformats.org/officeDocument/2006/relationships/tags" Target="../tags/tag214.xml"/><Relationship Id="rId22" Type="http://schemas.openxmlformats.org/officeDocument/2006/relationships/tags" Target="../tags/tag213.xml"/><Relationship Id="rId21" Type="http://schemas.openxmlformats.org/officeDocument/2006/relationships/tags" Target="../tags/tag212.xml"/><Relationship Id="rId20" Type="http://schemas.openxmlformats.org/officeDocument/2006/relationships/tags" Target="../tags/tag211.xml"/><Relationship Id="rId2" Type="http://schemas.openxmlformats.org/officeDocument/2006/relationships/slideLayout" Target="../slideLayouts/slideLayout13.xml"/><Relationship Id="rId19" Type="http://schemas.openxmlformats.org/officeDocument/2006/relationships/tags" Target="../tags/tag21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90204" pitchFamily="34" charset="0"/>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image" Target="../media/image3.jpeg"/><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s>
</file>

<file path=ppt/slides/_rels/slide10.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tags" Target="../tags/tag335.xml"/><Relationship Id="rId7" Type="http://schemas.openxmlformats.org/officeDocument/2006/relationships/tags" Target="../tags/tag334.xml"/><Relationship Id="rId6" Type="http://schemas.openxmlformats.org/officeDocument/2006/relationships/tags" Target="../tags/tag333.xml"/><Relationship Id="rId5" Type="http://schemas.openxmlformats.org/officeDocument/2006/relationships/tags" Target="../tags/tag332.xml"/><Relationship Id="rId4" Type="http://schemas.openxmlformats.org/officeDocument/2006/relationships/tags" Target="../tags/tag331.xml"/><Relationship Id="rId3" Type="http://schemas.openxmlformats.org/officeDocument/2006/relationships/tags" Target="../tags/tag330.xml"/><Relationship Id="rId2" Type="http://schemas.openxmlformats.org/officeDocument/2006/relationships/tags" Target="../tags/tag329.xml"/><Relationship Id="rId18" Type="http://schemas.openxmlformats.org/officeDocument/2006/relationships/notesSlide" Target="../notesSlides/notesSlide4.xml"/><Relationship Id="rId17" Type="http://schemas.openxmlformats.org/officeDocument/2006/relationships/slideLayout" Target="../slideLayouts/slideLayout18.xml"/><Relationship Id="rId16" Type="http://schemas.openxmlformats.org/officeDocument/2006/relationships/tags" Target="../tags/tag340.xml"/><Relationship Id="rId15" Type="http://schemas.openxmlformats.org/officeDocument/2006/relationships/tags" Target="../tags/tag339.xml"/><Relationship Id="rId14" Type="http://schemas.openxmlformats.org/officeDocument/2006/relationships/image" Target="../media/image12.png"/><Relationship Id="rId13" Type="http://schemas.openxmlformats.org/officeDocument/2006/relationships/tags" Target="../tags/tag338.xml"/><Relationship Id="rId12" Type="http://schemas.openxmlformats.org/officeDocument/2006/relationships/image" Target="../media/image11.png"/><Relationship Id="rId11" Type="http://schemas.openxmlformats.org/officeDocument/2006/relationships/tags" Target="../tags/tag337.xml"/><Relationship Id="rId10" Type="http://schemas.openxmlformats.org/officeDocument/2006/relationships/image" Target="../media/image10.png"/><Relationship Id="rId1" Type="http://schemas.openxmlformats.org/officeDocument/2006/relationships/tags" Target="../tags/tag328.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s>
</file>

<file path=ppt/slides/_rels/slide12.xml.rels><?xml version="1.0" encoding="UTF-8" standalone="yes"?>
<Relationships xmlns="http://schemas.openxmlformats.org/package/2006/relationships"><Relationship Id="rId9" Type="http://schemas.openxmlformats.org/officeDocument/2006/relationships/tags" Target="../tags/tag353.xml"/><Relationship Id="rId8" Type="http://schemas.openxmlformats.org/officeDocument/2006/relationships/tags" Target="../tags/tag352.xml"/><Relationship Id="rId7" Type="http://schemas.openxmlformats.org/officeDocument/2006/relationships/tags" Target="../tags/tag351.xml"/><Relationship Id="rId6" Type="http://schemas.openxmlformats.org/officeDocument/2006/relationships/tags" Target="../tags/tag350.xml"/><Relationship Id="rId5" Type="http://schemas.openxmlformats.org/officeDocument/2006/relationships/tags" Target="../tags/tag349.xml"/><Relationship Id="rId4" Type="http://schemas.openxmlformats.org/officeDocument/2006/relationships/tags" Target="../tags/tag348.xml"/><Relationship Id="rId3" Type="http://schemas.openxmlformats.org/officeDocument/2006/relationships/tags" Target="../tags/tag347.xml"/><Relationship Id="rId2" Type="http://schemas.openxmlformats.org/officeDocument/2006/relationships/tags" Target="../tags/tag346.xml"/><Relationship Id="rId18" Type="http://schemas.openxmlformats.org/officeDocument/2006/relationships/notesSlide" Target="../notesSlides/notesSlide5.xml"/><Relationship Id="rId17" Type="http://schemas.openxmlformats.org/officeDocument/2006/relationships/slideLayout" Target="../slideLayouts/slideLayout18.xml"/><Relationship Id="rId16" Type="http://schemas.openxmlformats.org/officeDocument/2006/relationships/tags" Target="../tags/tag357.xml"/><Relationship Id="rId15" Type="http://schemas.openxmlformats.org/officeDocument/2006/relationships/tags" Target="../tags/tag356.xml"/><Relationship Id="rId14" Type="http://schemas.openxmlformats.org/officeDocument/2006/relationships/image" Target="../media/image9.png"/><Relationship Id="rId13" Type="http://schemas.openxmlformats.org/officeDocument/2006/relationships/tags" Target="../tags/tag355.xml"/><Relationship Id="rId12" Type="http://schemas.openxmlformats.org/officeDocument/2006/relationships/image" Target="../media/image8.png"/><Relationship Id="rId11" Type="http://schemas.openxmlformats.org/officeDocument/2006/relationships/tags" Target="../tags/tag354.xml"/><Relationship Id="rId10" Type="http://schemas.openxmlformats.org/officeDocument/2006/relationships/image" Target="../media/image7.png"/><Relationship Id="rId1" Type="http://schemas.openxmlformats.org/officeDocument/2006/relationships/tags" Target="../tags/tag345.xml"/></Relationships>
</file>

<file path=ppt/slides/_rels/slide13.xml.rels><?xml version="1.0" encoding="UTF-8" standalone="yes"?>
<Relationships xmlns="http://schemas.openxmlformats.org/package/2006/relationships"><Relationship Id="rId9" Type="http://schemas.openxmlformats.org/officeDocument/2006/relationships/tags" Target="../tags/tag366.xml"/><Relationship Id="rId8" Type="http://schemas.openxmlformats.org/officeDocument/2006/relationships/tags" Target="../tags/tag365.xml"/><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8" Type="http://schemas.openxmlformats.org/officeDocument/2006/relationships/notesSlide" Target="../notesSlides/notesSlide6.xml"/><Relationship Id="rId17" Type="http://schemas.openxmlformats.org/officeDocument/2006/relationships/slideLayout" Target="../slideLayouts/slideLayout18.xml"/><Relationship Id="rId16" Type="http://schemas.openxmlformats.org/officeDocument/2006/relationships/tags" Target="../tags/tag370.xml"/><Relationship Id="rId15" Type="http://schemas.openxmlformats.org/officeDocument/2006/relationships/tags" Target="../tags/tag369.xml"/><Relationship Id="rId14" Type="http://schemas.openxmlformats.org/officeDocument/2006/relationships/image" Target="../media/image12.png"/><Relationship Id="rId13" Type="http://schemas.openxmlformats.org/officeDocument/2006/relationships/tags" Target="../tags/tag368.xml"/><Relationship Id="rId12" Type="http://schemas.openxmlformats.org/officeDocument/2006/relationships/image" Target="../media/image11.png"/><Relationship Id="rId11" Type="http://schemas.openxmlformats.org/officeDocument/2006/relationships/tags" Target="../tags/tag367.xml"/><Relationship Id="rId10" Type="http://schemas.openxmlformats.org/officeDocument/2006/relationships/image" Target="../media/image10.png"/><Relationship Id="rId1" Type="http://schemas.openxmlformats.org/officeDocument/2006/relationships/tags" Target="../tags/tag358.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376.xml"/><Relationship Id="rId7" Type="http://schemas.openxmlformats.org/officeDocument/2006/relationships/image" Target="../media/image14.jpeg"/><Relationship Id="rId6" Type="http://schemas.openxmlformats.org/officeDocument/2006/relationships/tags" Target="../tags/tag375.xml"/><Relationship Id="rId5" Type="http://schemas.openxmlformats.org/officeDocument/2006/relationships/image" Target="../media/image13.png"/><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image" Target="../media/image15.jpeg"/><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391.xml"/><Relationship Id="rId5" Type="http://schemas.openxmlformats.org/officeDocument/2006/relationships/image" Target="../media/image16.jpeg"/><Relationship Id="rId4" Type="http://schemas.openxmlformats.org/officeDocument/2006/relationships/tags" Target="../tags/tag390.xml"/><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tags" Target="../tags/tag387.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396.xml"/><Relationship Id="rId5" Type="http://schemas.openxmlformats.org/officeDocument/2006/relationships/image" Target="../media/image17.jpeg"/><Relationship Id="rId4" Type="http://schemas.openxmlformats.org/officeDocument/2006/relationships/tags" Target="../tags/tag395.xml"/><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image" Target="../media/image18.jpeg"/><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tags" Target="../tags/tag397.xml"/></Relationships>
</file>

<file path=ppt/slides/_rels/slide2.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4" Type="http://schemas.openxmlformats.org/officeDocument/2006/relationships/slideLayout" Target="../slideLayouts/slideLayout18.xml"/><Relationship Id="rId43" Type="http://schemas.openxmlformats.org/officeDocument/2006/relationships/tags" Target="../tags/tag264.xml"/><Relationship Id="rId42" Type="http://schemas.openxmlformats.org/officeDocument/2006/relationships/tags" Target="../tags/tag263.xml"/><Relationship Id="rId41" Type="http://schemas.openxmlformats.org/officeDocument/2006/relationships/tags" Target="../tags/tag262.xml"/><Relationship Id="rId40" Type="http://schemas.openxmlformats.org/officeDocument/2006/relationships/tags" Target="../tags/tag261.xml"/><Relationship Id="rId4" Type="http://schemas.openxmlformats.org/officeDocument/2006/relationships/image" Target="../media/image4.png"/><Relationship Id="rId39" Type="http://schemas.openxmlformats.org/officeDocument/2006/relationships/tags" Target="../tags/tag260.xml"/><Relationship Id="rId38" Type="http://schemas.openxmlformats.org/officeDocument/2006/relationships/tags" Target="../tags/tag259.xml"/><Relationship Id="rId37" Type="http://schemas.openxmlformats.org/officeDocument/2006/relationships/tags" Target="../tags/tag258.xml"/><Relationship Id="rId36" Type="http://schemas.openxmlformats.org/officeDocument/2006/relationships/tags" Target="../tags/tag257.xml"/><Relationship Id="rId35" Type="http://schemas.openxmlformats.org/officeDocument/2006/relationships/tags" Target="../tags/tag256.xml"/><Relationship Id="rId34" Type="http://schemas.openxmlformats.org/officeDocument/2006/relationships/tags" Target="../tags/tag255.xml"/><Relationship Id="rId33" Type="http://schemas.openxmlformats.org/officeDocument/2006/relationships/tags" Target="../tags/tag254.xml"/><Relationship Id="rId32" Type="http://schemas.openxmlformats.org/officeDocument/2006/relationships/tags" Target="../tags/tag253.xml"/><Relationship Id="rId31" Type="http://schemas.openxmlformats.org/officeDocument/2006/relationships/tags" Target="../tags/tag252.xml"/><Relationship Id="rId30" Type="http://schemas.openxmlformats.org/officeDocument/2006/relationships/tags" Target="../tags/tag251.xml"/><Relationship Id="rId3" Type="http://schemas.openxmlformats.org/officeDocument/2006/relationships/tags" Target="../tags/tag225.xml"/><Relationship Id="rId29" Type="http://schemas.openxmlformats.org/officeDocument/2006/relationships/tags" Target="../tags/tag250.xml"/><Relationship Id="rId28" Type="http://schemas.openxmlformats.org/officeDocument/2006/relationships/tags" Target="../tags/tag249.xml"/><Relationship Id="rId27" Type="http://schemas.openxmlformats.org/officeDocument/2006/relationships/tags" Target="../tags/tag248.xml"/><Relationship Id="rId26" Type="http://schemas.openxmlformats.org/officeDocument/2006/relationships/tags" Target="../tags/tag247.xml"/><Relationship Id="rId25" Type="http://schemas.openxmlformats.org/officeDocument/2006/relationships/tags" Target="../tags/tag246.xml"/><Relationship Id="rId24" Type="http://schemas.openxmlformats.org/officeDocument/2006/relationships/tags" Target="../tags/tag245.xml"/><Relationship Id="rId23" Type="http://schemas.openxmlformats.org/officeDocument/2006/relationships/tags" Target="../tags/tag244.xml"/><Relationship Id="rId22" Type="http://schemas.openxmlformats.org/officeDocument/2006/relationships/tags" Target="../tags/tag243.xml"/><Relationship Id="rId21" Type="http://schemas.openxmlformats.org/officeDocument/2006/relationships/tags" Target="../tags/tag242.xml"/><Relationship Id="rId20" Type="http://schemas.openxmlformats.org/officeDocument/2006/relationships/tags" Target="../tags/tag241.xml"/><Relationship Id="rId2" Type="http://schemas.openxmlformats.org/officeDocument/2006/relationships/tags" Target="../tags/tag224.xml"/><Relationship Id="rId19" Type="http://schemas.openxmlformats.org/officeDocument/2006/relationships/tags" Target="../tags/tag240.xml"/><Relationship Id="rId18" Type="http://schemas.openxmlformats.org/officeDocument/2006/relationships/tags" Target="../tags/tag239.xml"/><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tags" Target="../tags/tag231.xml"/><Relationship Id="rId1" Type="http://schemas.openxmlformats.org/officeDocument/2006/relationships/tags" Target="../tags/tag223.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406.xml"/><Relationship Id="rId4" Type="http://schemas.openxmlformats.org/officeDocument/2006/relationships/image" Target="../media/image19.png"/><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tags" Target="../tags/tag403.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410.xml"/><Relationship Id="rId4" Type="http://schemas.openxmlformats.org/officeDocument/2006/relationships/image" Target="../media/image20.png"/><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tags" Target="../tags/tag407.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416.xml"/><Relationship Id="rId6" Type="http://schemas.openxmlformats.org/officeDocument/2006/relationships/tags" Target="../tags/tag415.xml"/><Relationship Id="rId5" Type="http://schemas.openxmlformats.org/officeDocument/2006/relationships/tags" Target="../tags/tag414.xml"/><Relationship Id="rId4" Type="http://schemas.openxmlformats.org/officeDocument/2006/relationships/image" Target="../media/image21.jpeg"/><Relationship Id="rId3" Type="http://schemas.openxmlformats.org/officeDocument/2006/relationships/tags" Target="../tags/tag413.xml"/><Relationship Id="rId2" Type="http://schemas.openxmlformats.org/officeDocument/2006/relationships/tags" Target="../tags/tag412.xml"/><Relationship Id="rId1" Type="http://schemas.openxmlformats.org/officeDocument/2006/relationships/tags" Target="../tags/tag411.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420.xml"/><Relationship Id="rId3" Type="http://schemas.openxmlformats.org/officeDocument/2006/relationships/tags" Target="../tags/tag419.xml"/><Relationship Id="rId2" Type="http://schemas.openxmlformats.org/officeDocument/2006/relationships/tags" Target="../tags/tag418.xml"/><Relationship Id="rId1" Type="http://schemas.openxmlformats.org/officeDocument/2006/relationships/tags" Target="../tags/tag417.xml"/></Relationships>
</file>

<file path=ppt/slides/_rels/slide24.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2.png"/><Relationship Id="rId7" Type="http://schemas.openxmlformats.org/officeDocument/2006/relationships/tags" Target="../tags/tag425.xml"/><Relationship Id="rId6" Type="http://schemas.openxmlformats.org/officeDocument/2006/relationships/image" Target="../media/image1.svg"/><Relationship Id="rId5" Type="http://schemas.openxmlformats.org/officeDocument/2006/relationships/image" Target="../media/image1.png"/><Relationship Id="rId4" Type="http://schemas.openxmlformats.org/officeDocument/2006/relationships/tags" Target="../tags/tag424.xml"/><Relationship Id="rId3" Type="http://schemas.openxmlformats.org/officeDocument/2006/relationships/tags" Target="../tags/tag423.xml"/><Relationship Id="rId23" Type="http://schemas.openxmlformats.org/officeDocument/2006/relationships/slideLayout" Target="../slideLayouts/slideLayout18.xml"/><Relationship Id="rId22" Type="http://schemas.openxmlformats.org/officeDocument/2006/relationships/tags" Target="../tags/tag438.xml"/><Relationship Id="rId21" Type="http://schemas.openxmlformats.org/officeDocument/2006/relationships/tags" Target="../tags/tag437.xml"/><Relationship Id="rId20" Type="http://schemas.openxmlformats.org/officeDocument/2006/relationships/tags" Target="../tags/tag436.xml"/><Relationship Id="rId2" Type="http://schemas.openxmlformats.org/officeDocument/2006/relationships/tags" Target="../tags/tag422.xml"/><Relationship Id="rId19" Type="http://schemas.openxmlformats.org/officeDocument/2006/relationships/tags" Target="../tags/tag435.xml"/><Relationship Id="rId18" Type="http://schemas.openxmlformats.org/officeDocument/2006/relationships/tags" Target="../tags/tag434.xml"/><Relationship Id="rId17" Type="http://schemas.openxmlformats.org/officeDocument/2006/relationships/tags" Target="../tags/tag433.xml"/><Relationship Id="rId16" Type="http://schemas.openxmlformats.org/officeDocument/2006/relationships/tags" Target="../tags/tag432.xml"/><Relationship Id="rId15" Type="http://schemas.openxmlformats.org/officeDocument/2006/relationships/tags" Target="../tags/tag431.xml"/><Relationship Id="rId14" Type="http://schemas.openxmlformats.org/officeDocument/2006/relationships/tags" Target="../tags/tag430.xml"/><Relationship Id="rId13" Type="http://schemas.openxmlformats.org/officeDocument/2006/relationships/tags" Target="../tags/tag429.xml"/><Relationship Id="rId12" Type="http://schemas.openxmlformats.org/officeDocument/2006/relationships/tags" Target="../tags/tag428.xml"/><Relationship Id="rId11" Type="http://schemas.openxmlformats.org/officeDocument/2006/relationships/tags" Target="../tags/tag427.xml"/><Relationship Id="rId10" Type="http://schemas.openxmlformats.org/officeDocument/2006/relationships/tags" Target="../tags/tag426.xml"/><Relationship Id="rId1" Type="http://schemas.openxmlformats.org/officeDocument/2006/relationships/tags" Target="../tags/tag421.xml"/></Relationships>
</file>

<file path=ppt/slides/_rels/slide25.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2.png"/><Relationship Id="rId7" Type="http://schemas.openxmlformats.org/officeDocument/2006/relationships/tags" Target="../tags/tag443.xml"/><Relationship Id="rId6" Type="http://schemas.openxmlformats.org/officeDocument/2006/relationships/image" Target="../media/image1.svg"/><Relationship Id="rId5" Type="http://schemas.openxmlformats.org/officeDocument/2006/relationships/image" Target="../media/image1.png"/><Relationship Id="rId4" Type="http://schemas.openxmlformats.org/officeDocument/2006/relationships/tags" Target="../tags/tag442.xml"/><Relationship Id="rId3" Type="http://schemas.openxmlformats.org/officeDocument/2006/relationships/tags" Target="../tags/tag441.xml"/><Relationship Id="rId2" Type="http://schemas.openxmlformats.org/officeDocument/2006/relationships/tags" Target="../tags/tag440.xml"/><Relationship Id="rId18" Type="http://schemas.openxmlformats.org/officeDocument/2006/relationships/slideLayout" Target="../slideLayouts/slideLayout18.xml"/><Relationship Id="rId17" Type="http://schemas.openxmlformats.org/officeDocument/2006/relationships/tags" Target="../tags/tag451.xml"/><Relationship Id="rId16" Type="http://schemas.openxmlformats.org/officeDocument/2006/relationships/tags" Target="../tags/tag450.xml"/><Relationship Id="rId15" Type="http://schemas.openxmlformats.org/officeDocument/2006/relationships/tags" Target="../tags/tag449.xml"/><Relationship Id="rId14" Type="http://schemas.openxmlformats.org/officeDocument/2006/relationships/tags" Target="../tags/tag448.xml"/><Relationship Id="rId13" Type="http://schemas.openxmlformats.org/officeDocument/2006/relationships/tags" Target="../tags/tag447.xml"/><Relationship Id="rId12" Type="http://schemas.openxmlformats.org/officeDocument/2006/relationships/tags" Target="../tags/tag446.xml"/><Relationship Id="rId11" Type="http://schemas.openxmlformats.org/officeDocument/2006/relationships/tags" Target="../tags/tag445.xml"/><Relationship Id="rId10" Type="http://schemas.openxmlformats.org/officeDocument/2006/relationships/tags" Target="../tags/tag444.xml"/><Relationship Id="rId1" Type="http://schemas.openxmlformats.org/officeDocument/2006/relationships/tags" Target="../tags/tag439.xml"/></Relationships>
</file>

<file path=ppt/slides/_rels/slide26.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2.png"/><Relationship Id="rId7" Type="http://schemas.openxmlformats.org/officeDocument/2006/relationships/tags" Target="../tags/tag456.xml"/><Relationship Id="rId6" Type="http://schemas.openxmlformats.org/officeDocument/2006/relationships/image" Target="../media/image1.svg"/><Relationship Id="rId5" Type="http://schemas.openxmlformats.org/officeDocument/2006/relationships/image" Target="../media/image1.png"/><Relationship Id="rId4" Type="http://schemas.openxmlformats.org/officeDocument/2006/relationships/tags" Target="../tags/tag455.xml"/><Relationship Id="rId3" Type="http://schemas.openxmlformats.org/officeDocument/2006/relationships/tags" Target="../tags/tag454.xml"/><Relationship Id="rId2" Type="http://schemas.openxmlformats.org/officeDocument/2006/relationships/tags" Target="../tags/tag453.xml"/><Relationship Id="rId16" Type="http://schemas.openxmlformats.org/officeDocument/2006/relationships/notesSlide" Target="../notesSlides/notesSlide7.xml"/><Relationship Id="rId15" Type="http://schemas.openxmlformats.org/officeDocument/2006/relationships/slideLayout" Target="../slideLayouts/slideLayout18.xml"/><Relationship Id="rId14" Type="http://schemas.openxmlformats.org/officeDocument/2006/relationships/tags" Target="../tags/tag460.xml"/><Relationship Id="rId13" Type="http://schemas.openxmlformats.org/officeDocument/2006/relationships/image" Target="../media/image22.jpeg"/><Relationship Id="rId12" Type="http://schemas.openxmlformats.org/officeDocument/2006/relationships/tags" Target="../tags/tag459.xml"/><Relationship Id="rId11" Type="http://schemas.openxmlformats.org/officeDocument/2006/relationships/tags" Target="../tags/tag458.xml"/><Relationship Id="rId10" Type="http://schemas.openxmlformats.org/officeDocument/2006/relationships/tags" Target="../tags/tag457.xml"/><Relationship Id="rId1" Type="http://schemas.openxmlformats.org/officeDocument/2006/relationships/tags" Target="../tags/tag452.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466.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image" Target="../media/image23.jpeg"/><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s>
</file>

<file path=ppt/slides/_rels/slide28.xml.rels><?xml version="1.0" encoding="UTF-8" standalone="yes"?>
<Relationships xmlns="http://schemas.openxmlformats.org/package/2006/relationships"><Relationship Id="rId9" Type="http://schemas.openxmlformats.org/officeDocument/2006/relationships/tags" Target="../tags/tag475.xml"/><Relationship Id="rId8" Type="http://schemas.openxmlformats.org/officeDocument/2006/relationships/tags" Target="../tags/tag474.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 Id="rId3" Type="http://schemas.openxmlformats.org/officeDocument/2006/relationships/tags" Target="../tags/tag469.xml"/><Relationship Id="rId2" Type="http://schemas.openxmlformats.org/officeDocument/2006/relationships/tags" Target="../tags/tag468.xml"/><Relationship Id="rId13" Type="http://schemas.openxmlformats.org/officeDocument/2006/relationships/slideLayout" Target="../slideLayouts/slideLayout18.xml"/><Relationship Id="rId12" Type="http://schemas.openxmlformats.org/officeDocument/2006/relationships/tags" Target="../tags/tag477.xml"/><Relationship Id="rId11" Type="http://schemas.openxmlformats.org/officeDocument/2006/relationships/image" Target="../media/image24.jpeg"/><Relationship Id="rId10" Type="http://schemas.openxmlformats.org/officeDocument/2006/relationships/tags" Target="../tags/tag476.xml"/><Relationship Id="rId1" Type="http://schemas.openxmlformats.org/officeDocument/2006/relationships/tags" Target="../tags/tag467.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481.xml"/><Relationship Id="rId3" Type="http://schemas.openxmlformats.org/officeDocument/2006/relationships/tags" Target="../tags/tag480.xml"/><Relationship Id="rId2" Type="http://schemas.openxmlformats.org/officeDocument/2006/relationships/tags" Target="../tags/tag479.xml"/><Relationship Id="rId1" Type="http://schemas.openxmlformats.org/officeDocument/2006/relationships/tags" Target="../tags/tag478.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487.xml"/><Relationship Id="rId6" Type="http://schemas.openxmlformats.org/officeDocument/2006/relationships/tags" Target="../tags/tag486.xml"/><Relationship Id="rId5" Type="http://schemas.openxmlformats.org/officeDocument/2006/relationships/tags" Target="../tags/tag485.xml"/><Relationship Id="rId4" Type="http://schemas.openxmlformats.org/officeDocument/2006/relationships/image" Target="../media/image25.jpeg"/><Relationship Id="rId3" Type="http://schemas.openxmlformats.org/officeDocument/2006/relationships/tags" Target="../tags/tag484.xml"/><Relationship Id="rId2" Type="http://schemas.openxmlformats.org/officeDocument/2006/relationships/tags" Target="../tags/tag483.xml"/><Relationship Id="rId1" Type="http://schemas.openxmlformats.org/officeDocument/2006/relationships/tags" Target="../tags/tag482.xml"/></Relationships>
</file>

<file path=ppt/slides/_rels/slide31.xml.rels><?xml version="1.0" encoding="UTF-8" standalone="yes"?>
<Relationships xmlns="http://schemas.openxmlformats.org/package/2006/relationships"><Relationship Id="rId9" Type="http://schemas.openxmlformats.org/officeDocument/2006/relationships/tags" Target="../tags/tag496.xml"/><Relationship Id="rId8" Type="http://schemas.openxmlformats.org/officeDocument/2006/relationships/tags" Target="../tags/tag495.xml"/><Relationship Id="rId7" Type="http://schemas.openxmlformats.org/officeDocument/2006/relationships/tags" Target="../tags/tag494.xml"/><Relationship Id="rId6" Type="http://schemas.openxmlformats.org/officeDocument/2006/relationships/tags" Target="../tags/tag493.xml"/><Relationship Id="rId5" Type="http://schemas.openxmlformats.org/officeDocument/2006/relationships/tags" Target="../tags/tag492.xml"/><Relationship Id="rId4" Type="http://schemas.openxmlformats.org/officeDocument/2006/relationships/tags" Target="../tags/tag491.xml"/><Relationship Id="rId3" Type="http://schemas.openxmlformats.org/officeDocument/2006/relationships/tags" Target="../tags/tag490.xml"/><Relationship Id="rId2" Type="http://schemas.openxmlformats.org/officeDocument/2006/relationships/tags" Target="../tags/tag489.xml"/><Relationship Id="rId11" Type="http://schemas.openxmlformats.org/officeDocument/2006/relationships/slideLayout" Target="../slideLayouts/slideLayout18.xml"/><Relationship Id="rId10" Type="http://schemas.openxmlformats.org/officeDocument/2006/relationships/tags" Target="../tags/tag497.xml"/><Relationship Id="rId1" Type="http://schemas.openxmlformats.org/officeDocument/2006/relationships/tags" Target="../tags/tag488.xml"/></Relationships>
</file>

<file path=ppt/slides/_rels/slide32.xml.rels><?xml version="1.0" encoding="UTF-8" standalone="yes"?>
<Relationships xmlns="http://schemas.openxmlformats.org/package/2006/relationships"><Relationship Id="rId9" Type="http://schemas.openxmlformats.org/officeDocument/2006/relationships/tags" Target="../tags/tag505.xml"/><Relationship Id="rId8" Type="http://schemas.openxmlformats.org/officeDocument/2006/relationships/tags" Target="../tags/tag504.xml"/><Relationship Id="rId7" Type="http://schemas.openxmlformats.org/officeDocument/2006/relationships/tags" Target="../tags/tag503.xml"/><Relationship Id="rId6" Type="http://schemas.openxmlformats.org/officeDocument/2006/relationships/tags" Target="../tags/tag502.xml"/><Relationship Id="rId5" Type="http://schemas.openxmlformats.org/officeDocument/2006/relationships/image" Target="../media/image26.jpeg"/><Relationship Id="rId4" Type="http://schemas.openxmlformats.org/officeDocument/2006/relationships/tags" Target="../tags/tag501.xml"/><Relationship Id="rId3" Type="http://schemas.openxmlformats.org/officeDocument/2006/relationships/tags" Target="../tags/tag500.xml"/><Relationship Id="rId2" Type="http://schemas.openxmlformats.org/officeDocument/2006/relationships/tags" Target="../tags/tag499.xml"/><Relationship Id="rId13" Type="http://schemas.openxmlformats.org/officeDocument/2006/relationships/notesSlide" Target="../notesSlides/notesSlide8.xml"/><Relationship Id="rId12" Type="http://schemas.openxmlformats.org/officeDocument/2006/relationships/slideLayout" Target="../slideLayouts/slideLayout18.xml"/><Relationship Id="rId11" Type="http://schemas.openxmlformats.org/officeDocument/2006/relationships/tags" Target="../tags/tag507.xml"/><Relationship Id="rId10" Type="http://schemas.openxmlformats.org/officeDocument/2006/relationships/tags" Target="../tags/tag506.xml"/><Relationship Id="rId1" Type="http://schemas.openxmlformats.org/officeDocument/2006/relationships/tags" Target="../tags/tag498.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513.xml"/><Relationship Id="rId6" Type="http://schemas.openxmlformats.org/officeDocument/2006/relationships/tags" Target="../tags/tag512.xml"/><Relationship Id="rId5" Type="http://schemas.openxmlformats.org/officeDocument/2006/relationships/tags" Target="../tags/tag511.xml"/><Relationship Id="rId4" Type="http://schemas.openxmlformats.org/officeDocument/2006/relationships/image" Target="../media/image27.jpeg"/><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tags" Target="../tags/tag508.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520.xml"/><Relationship Id="rId7" Type="http://schemas.openxmlformats.org/officeDocument/2006/relationships/tags" Target="../tags/tag519.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image" Target="../media/image28.jpeg"/><Relationship Id="rId3" Type="http://schemas.openxmlformats.org/officeDocument/2006/relationships/tags" Target="../tags/tag516.xml"/><Relationship Id="rId2" Type="http://schemas.openxmlformats.org/officeDocument/2006/relationships/tags" Target="../tags/tag515.xml"/><Relationship Id="rId1" Type="http://schemas.openxmlformats.org/officeDocument/2006/relationships/tags" Target="../tags/tag514.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527.xml"/><Relationship Id="rId7" Type="http://schemas.openxmlformats.org/officeDocument/2006/relationships/tags" Target="../tags/tag526.xml"/><Relationship Id="rId6" Type="http://schemas.openxmlformats.org/officeDocument/2006/relationships/tags" Target="../tags/tag525.xml"/><Relationship Id="rId5" Type="http://schemas.openxmlformats.org/officeDocument/2006/relationships/tags" Target="../tags/tag524.xml"/><Relationship Id="rId4" Type="http://schemas.openxmlformats.org/officeDocument/2006/relationships/image" Target="../media/image29.jpeg"/><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tags" Target="../tags/tag521.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531.xml"/><Relationship Id="rId3" Type="http://schemas.openxmlformats.org/officeDocument/2006/relationships/tags" Target="../tags/tag530.xml"/><Relationship Id="rId2" Type="http://schemas.openxmlformats.org/officeDocument/2006/relationships/tags" Target="../tags/tag529.xml"/><Relationship Id="rId1" Type="http://schemas.openxmlformats.org/officeDocument/2006/relationships/tags" Target="../tags/tag528.xml"/></Relationships>
</file>

<file path=ppt/slides/_rels/slide37.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2.png"/><Relationship Id="rId7" Type="http://schemas.openxmlformats.org/officeDocument/2006/relationships/tags" Target="../tags/tag536.xml"/><Relationship Id="rId6" Type="http://schemas.openxmlformats.org/officeDocument/2006/relationships/image" Target="../media/image1.svg"/><Relationship Id="rId5" Type="http://schemas.openxmlformats.org/officeDocument/2006/relationships/image" Target="../media/image1.png"/><Relationship Id="rId4" Type="http://schemas.openxmlformats.org/officeDocument/2006/relationships/tags" Target="../tags/tag535.xml"/><Relationship Id="rId3" Type="http://schemas.openxmlformats.org/officeDocument/2006/relationships/tags" Target="../tags/tag534.xml"/><Relationship Id="rId2" Type="http://schemas.openxmlformats.org/officeDocument/2006/relationships/tags" Target="../tags/tag533.xml"/><Relationship Id="rId16" Type="http://schemas.openxmlformats.org/officeDocument/2006/relationships/notesSlide" Target="../notesSlides/notesSlide9.xml"/><Relationship Id="rId15" Type="http://schemas.openxmlformats.org/officeDocument/2006/relationships/slideLayout" Target="../slideLayouts/slideLayout18.xml"/><Relationship Id="rId14" Type="http://schemas.openxmlformats.org/officeDocument/2006/relationships/tags" Target="../tags/tag540.xml"/><Relationship Id="rId13" Type="http://schemas.openxmlformats.org/officeDocument/2006/relationships/tags" Target="../tags/tag539.xml"/><Relationship Id="rId12" Type="http://schemas.openxmlformats.org/officeDocument/2006/relationships/tags" Target="../tags/tag538.xml"/><Relationship Id="rId11" Type="http://schemas.openxmlformats.org/officeDocument/2006/relationships/image" Target="../media/image30.jpeg"/><Relationship Id="rId10" Type="http://schemas.openxmlformats.org/officeDocument/2006/relationships/tags" Target="../tags/tag537.xml"/><Relationship Id="rId1" Type="http://schemas.openxmlformats.org/officeDocument/2006/relationships/tags" Target="../tags/tag532.xml"/></Relationships>
</file>

<file path=ppt/slides/_rels/slide38.xml.rels><?xml version="1.0" encoding="UTF-8" standalone="yes"?>
<Relationships xmlns="http://schemas.openxmlformats.org/package/2006/relationships"><Relationship Id="rId9" Type="http://schemas.openxmlformats.org/officeDocument/2006/relationships/tags" Target="../tags/tag548.xml"/><Relationship Id="rId8" Type="http://schemas.openxmlformats.org/officeDocument/2006/relationships/tags" Target="../tags/tag547.xml"/><Relationship Id="rId7" Type="http://schemas.openxmlformats.org/officeDocument/2006/relationships/tags" Target="../tags/tag546.xml"/><Relationship Id="rId6" Type="http://schemas.openxmlformats.org/officeDocument/2006/relationships/tags" Target="../tags/tag545.xml"/><Relationship Id="rId5" Type="http://schemas.openxmlformats.org/officeDocument/2006/relationships/image" Target="../media/image31.jpeg"/><Relationship Id="rId4" Type="http://schemas.openxmlformats.org/officeDocument/2006/relationships/tags" Target="../tags/tag544.xml"/><Relationship Id="rId3" Type="http://schemas.openxmlformats.org/officeDocument/2006/relationships/tags" Target="../tags/tag543.xml"/><Relationship Id="rId2" Type="http://schemas.openxmlformats.org/officeDocument/2006/relationships/tags" Target="../tags/tag542.xml"/><Relationship Id="rId13" Type="http://schemas.openxmlformats.org/officeDocument/2006/relationships/notesSlide" Target="../notesSlides/notesSlide10.xml"/><Relationship Id="rId12" Type="http://schemas.openxmlformats.org/officeDocument/2006/relationships/slideLayout" Target="../slideLayouts/slideLayout18.xml"/><Relationship Id="rId11" Type="http://schemas.openxmlformats.org/officeDocument/2006/relationships/tags" Target="../tags/tag550.xml"/><Relationship Id="rId10" Type="http://schemas.openxmlformats.org/officeDocument/2006/relationships/tags" Target="../tags/tag549.xml"/><Relationship Id="rId1" Type="http://schemas.openxmlformats.org/officeDocument/2006/relationships/tags" Target="../tags/tag541.xml"/></Relationships>
</file>

<file path=ppt/slides/_rels/slide39.xml.rels><?xml version="1.0" encoding="UTF-8" standalone="yes"?>
<Relationships xmlns="http://schemas.openxmlformats.org/package/2006/relationships"><Relationship Id="rId9" Type="http://schemas.openxmlformats.org/officeDocument/2006/relationships/tags" Target="../tags/tag558.xml"/><Relationship Id="rId8" Type="http://schemas.openxmlformats.org/officeDocument/2006/relationships/tags" Target="../tags/tag557.xml"/><Relationship Id="rId7" Type="http://schemas.openxmlformats.org/officeDocument/2006/relationships/tags" Target="../tags/tag556.xml"/><Relationship Id="rId6" Type="http://schemas.openxmlformats.org/officeDocument/2006/relationships/tags" Target="../tags/tag555.xml"/><Relationship Id="rId5" Type="http://schemas.openxmlformats.org/officeDocument/2006/relationships/image" Target="../media/image32.jpeg"/><Relationship Id="rId4" Type="http://schemas.openxmlformats.org/officeDocument/2006/relationships/tags" Target="../tags/tag554.xml"/><Relationship Id="rId3" Type="http://schemas.openxmlformats.org/officeDocument/2006/relationships/tags" Target="../tags/tag553.xml"/><Relationship Id="rId2" Type="http://schemas.openxmlformats.org/officeDocument/2006/relationships/tags" Target="../tags/tag552.xml"/><Relationship Id="rId13" Type="http://schemas.openxmlformats.org/officeDocument/2006/relationships/notesSlide" Target="../notesSlides/notesSlide11.xml"/><Relationship Id="rId12" Type="http://schemas.openxmlformats.org/officeDocument/2006/relationships/slideLayout" Target="../slideLayouts/slideLayout18.xml"/><Relationship Id="rId11" Type="http://schemas.openxmlformats.org/officeDocument/2006/relationships/tags" Target="../tags/tag560.xml"/><Relationship Id="rId10" Type="http://schemas.openxmlformats.org/officeDocument/2006/relationships/tags" Target="../tags/tag559.xml"/><Relationship Id="rId1" Type="http://schemas.openxmlformats.org/officeDocument/2006/relationships/tags" Target="../tags/tag551.xml"/></Relationships>
</file>

<file path=ppt/slides/_rels/slide4.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7" Type="http://schemas.openxmlformats.org/officeDocument/2006/relationships/notesSlide" Target="../notesSlides/notesSlide1.xml"/><Relationship Id="rId16" Type="http://schemas.openxmlformats.org/officeDocument/2006/relationships/slideLayout" Target="../slideLayouts/slideLayout18.xml"/><Relationship Id="rId15" Type="http://schemas.openxmlformats.org/officeDocument/2006/relationships/tags" Target="../tags/tag283.xml"/><Relationship Id="rId14" Type="http://schemas.openxmlformats.org/officeDocument/2006/relationships/tags" Target="../tags/tag282.xml"/><Relationship Id="rId13" Type="http://schemas.openxmlformats.org/officeDocument/2006/relationships/tags" Target="../tags/tag281.xml"/><Relationship Id="rId12" Type="http://schemas.openxmlformats.org/officeDocument/2006/relationships/tags" Target="../tags/tag280.xml"/><Relationship Id="rId11" Type="http://schemas.openxmlformats.org/officeDocument/2006/relationships/tags" Target="../tags/tag279.xml"/><Relationship Id="rId10" Type="http://schemas.openxmlformats.org/officeDocument/2006/relationships/tags" Target="../tags/tag278.xml"/><Relationship Id="rId1" Type="http://schemas.openxmlformats.org/officeDocument/2006/relationships/tags" Target="../tags/tag269.xml"/></Relationships>
</file>

<file path=ppt/slides/_rels/slide40.xml.rels><?xml version="1.0" encoding="UTF-8" standalone="yes"?>
<Relationships xmlns="http://schemas.openxmlformats.org/package/2006/relationships"><Relationship Id="rId9" Type="http://schemas.openxmlformats.org/officeDocument/2006/relationships/tags" Target="../tags/tag568.xml"/><Relationship Id="rId8" Type="http://schemas.openxmlformats.org/officeDocument/2006/relationships/tags" Target="../tags/tag567.xml"/><Relationship Id="rId7" Type="http://schemas.openxmlformats.org/officeDocument/2006/relationships/tags" Target="../tags/tag566.xml"/><Relationship Id="rId6" Type="http://schemas.openxmlformats.org/officeDocument/2006/relationships/tags" Target="../tags/tag565.xml"/><Relationship Id="rId5" Type="http://schemas.openxmlformats.org/officeDocument/2006/relationships/image" Target="../media/image33.jpeg"/><Relationship Id="rId4" Type="http://schemas.openxmlformats.org/officeDocument/2006/relationships/tags" Target="../tags/tag564.xml"/><Relationship Id="rId3" Type="http://schemas.openxmlformats.org/officeDocument/2006/relationships/tags" Target="../tags/tag563.xml"/><Relationship Id="rId2" Type="http://schemas.openxmlformats.org/officeDocument/2006/relationships/tags" Target="../tags/tag562.xml"/><Relationship Id="rId13" Type="http://schemas.openxmlformats.org/officeDocument/2006/relationships/notesSlide" Target="../notesSlides/notesSlide12.xml"/><Relationship Id="rId12" Type="http://schemas.openxmlformats.org/officeDocument/2006/relationships/slideLayout" Target="../slideLayouts/slideLayout18.xml"/><Relationship Id="rId11" Type="http://schemas.openxmlformats.org/officeDocument/2006/relationships/tags" Target="../tags/tag570.xml"/><Relationship Id="rId10" Type="http://schemas.openxmlformats.org/officeDocument/2006/relationships/tags" Target="../tags/tag569.xml"/><Relationship Id="rId1" Type="http://schemas.openxmlformats.org/officeDocument/2006/relationships/tags" Target="../tags/tag561.xml"/></Relationships>
</file>

<file path=ppt/slides/_rels/slide41.xml.rels><?xml version="1.0" encoding="UTF-8" standalone="yes"?>
<Relationships xmlns="http://schemas.openxmlformats.org/package/2006/relationships"><Relationship Id="rId9" Type="http://schemas.openxmlformats.org/officeDocument/2006/relationships/tags" Target="../tags/tag578.xml"/><Relationship Id="rId8" Type="http://schemas.openxmlformats.org/officeDocument/2006/relationships/tags" Target="../tags/tag577.xml"/><Relationship Id="rId7" Type="http://schemas.openxmlformats.org/officeDocument/2006/relationships/tags" Target="../tags/tag576.xml"/><Relationship Id="rId6" Type="http://schemas.openxmlformats.org/officeDocument/2006/relationships/tags" Target="../tags/tag575.xml"/><Relationship Id="rId5" Type="http://schemas.openxmlformats.org/officeDocument/2006/relationships/image" Target="../media/image34.jpeg"/><Relationship Id="rId4" Type="http://schemas.openxmlformats.org/officeDocument/2006/relationships/tags" Target="../tags/tag574.xml"/><Relationship Id="rId3" Type="http://schemas.openxmlformats.org/officeDocument/2006/relationships/tags" Target="../tags/tag573.xml"/><Relationship Id="rId2" Type="http://schemas.openxmlformats.org/officeDocument/2006/relationships/tags" Target="../tags/tag572.xml"/><Relationship Id="rId13" Type="http://schemas.openxmlformats.org/officeDocument/2006/relationships/notesSlide" Target="../notesSlides/notesSlide13.xml"/><Relationship Id="rId12" Type="http://schemas.openxmlformats.org/officeDocument/2006/relationships/slideLayout" Target="../slideLayouts/slideLayout18.xml"/><Relationship Id="rId11" Type="http://schemas.openxmlformats.org/officeDocument/2006/relationships/tags" Target="../tags/tag580.xml"/><Relationship Id="rId10" Type="http://schemas.openxmlformats.org/officeDocument/2006/relationships/tags" Target="../tags/tag579.xml"/><Relationship Id="rId1" Type="http://schemas.openxmlformats.org/officeDocument/2006/relationships/tags" Target="../tags/tag571.xml"/></Relationships>
</file>

<file path=ppt/slides/_rels/slide42.xml.rels><?xml version="1.0" encoding="UTF-8" standalone="yes"?>
<Relationships xmlns="http://schemas.openxmlformats.org/package/2006/relationships"><Relationship Id="rId9" Type="http://schemas.openxmlformats.org/officeDocument/2006/relationships/tags" Target="../tags/tag589.xml"/><Relationship Id="rId8" Type="http://schemas.openxmlformats.org/officeDocument/2006/relationships/tags" Target="../tags/tag588.xml"/><Relationship Id="rId7" Type="http://schemas.openxmlformats.org/officeDocument/2006/relationships/tags" Target="../tags/tag587.xml"/><Relationship Id="rId6" Type="http://schemas.openxmlformats.org/officeDocument/2006/relationships/tags" Target="../tags/tag586.xml"/><Relationship Id="rId5" Type="http://schemas.openxmlformats.org/officeDocument/2006/relationships/tags" Target="../tags/tag585.xml"/><Relationship Id="rId4" Type="http://schemas.openxmlformats.org/officeDocument/2006/relationships/tags" Target="../tags/tag584.xml"/><Relationship Id="rId3" Type="http://schemas.openxmlformats.org/officeDocument/2006/relationships/tags" Target="../tags/tag583.xml"/><Relationship Id="rId2" Type="http://schemas.openxmlformats.org/officeDocument/2006/relationships/tags" Target="../tags/tag582.xml"/><Relationship Id="rId14" Type="http://schemas.openxmlformats.org/officeDocument/2006/relationships/notesSlide" Target="../notesSlides/notesSlide14.xml"/><Relationship Id="rId13" Type="http://schemas.openxmlformats.org/officeDocument/2006/relationships/slideLayout" Target="../slideLayouts/slideLayout18.xml"/><Relationship Id="rId12" Type="http://schemas.openxmlformats.org/officeDocument/2006/relationships/tags" Target="../tags/tag592.xml"/><Relationship Id="rId11" Type="http://schemas.openxmlformats.org/officeDocument/2006/relationships/tags" Target="../tags/tag591.xml"/><Relationship Id="rId10" Type="http://schemas.openxmlformats.org/officeDocument/2006/relationships/tags" Target="../tags/tag590.xml"/><Relationship Id="rId1" Type="http://schemas.openxmlformats.org/officeDocument/2006/relationships/tags" Target="../tags/tag581.xml"/></Relationships>
</file>

<file path=ppt/slides/_rels/slide43.xml.rels><?xml version="1.0" encoding="UTF-8" standalone="yes"?>
<Relationships xmlns="http://schemas.openxmlformats.org/package/2006/relationships"><Relationship Id="rId9" Type="http://schemas.openxmlformats.org/officeDocument/2006/relationships/tags" Target="../tags/tag601.xml"/><Relationship Id="rId8" Type="http://schemas.openxmlformats.org/officeDocument/2006/relationships/tags" Target="../tags/tag600.xml"/><Relationship Id="rId7" Type="http://schemas.openxmlformats.org/officeDocument/2006/relationships/tags" Target="../tags/tag599.xml"/><Relationship Id="rId6" Type="http://schemas.openxmlformats.org/officeDocument/2006/relationships/tags" Target="../tags/tag598.xml"/><Relationship Id="rId5" Type="http://schemas.openxmlformats.org/officeDocument/2006/relationships/tags" Target="../tags/tag597.xml"/><Relationship Id="rId4" Type="http://schemas.openxmlformats.org/officeDocument/2006/relationships/tags" Target="../tags/tag596.xml"/><Relationship Id="rId3" Type="http://schemas.openxmlformats.org/officeDocument/2006/relationships/tags" Target="../tags/tag595.xml"/><Relationship Id="rId28" Type="http://schemas.openxmlformats.org/officeDocument/2006/relationships/slideLayout" Target="../slideLayouts/slideLayout18.xml"/><Relationship Id="rId27" Type="http://schemas.openxmlformats.org/officeDocument/2006/relationships/tags" Target="../tags/tag619.xml"/><Relationship Id="rId26" Type="http://schemas.openxmlformats.org/officeDocument/2006/relationships/tags" Target="../tags/tag618.xml"/><Relationship Id="rId25" Type="http://schemas.openxmlformats.org/officeDocument/2006/relationships/tags" Target="../tags/tag617.xml"/><Relationship Id="rId24" Type="http://schemas.openxmlformats.org/officeDocument/2006/relationships/tags" Target="../tags/tag616.xml"/><Relationship Id="rId23" Type="http://schemas.openxmlformats.org/officeDocument/2006/relationships/tags" Target="../tags/tag615.xml"/><Relationship Id="rId22" Type="http://schemas.openxmlformats.org/officeDocument/2006/relationships/tags" Target="../tags/tag614.xml"/><Relationship Id="rId21" Type="http://schemas.openxmlformats.org/officeDocument/2006/relationships/tags" Target="../tags/tag613.xml"/><Relationship Id="rId20" Type="http://schemas.openxmlformats.org/officeDocument/2006/relationships/tags" Target="../tags/tag612.xml"/><Relationship Id="rId2" Type="http://schemas.openxmlformats.org/officeDocument/2006/relationships/tags" Target="../tags/tag594.xml"/><Relationship Id="rId19" Type="http://schemas.openxmlformats.org/officeDocument/2006/relationships/tags" Target="../tags/tag611.xml"/><Relationship Id="rId18" Type="http://schemas.openxmlformats.org/officeDocument/2006/relationships/tags" Target="../tags/tag610.xml"/><Relationship Id="rId17" Type="http://schemas.openxmlformats.org/officeDocument/2006/relationships/tags" Target="../tags/tag609.xml"/><Relationship Id="rId16" Type="http://schemas.openxmlformats.org/officeDocument/2006/relationships/tags" Target="../tags/tag608.xml"/><Relationship Id="rId15" Type="http://schemas.openxmlformats.org/officeDocument/2006/relationships/tags" Target="../tags/tag607.xml"/><Relationship Id="rId14" Type="http://schemas.openxmlformats.org/officeDocument/2006/relationships/tags" Target="../tags/tag606.xml"/><Relationship Id="rId13" Type="http://schemas.openxmlformats.org/officeDocument/2006/relationships/tags" Target="../tags/tag605.xml"/><Relationship Id="rId12" Type="http://schemas.openxmlformats.org/officeDocument/2006/relationships/tags" Target="../tags/tag604.xml"/><Relationship Id="rId11" Type="http://schemas.openxmlformats.org/officeDocument/2006/relationships/tags" Target="../tags/tag603.xml"/><Relationship Id="rId10" Type="http://schemas.openxmlformats.org/officeDocument/2006/relationships/tags" Target="../tags/tag602.xml"/><Relationship Id="rId1" Type="http://schemas.openxmlformats.org/officeDocument/2006/relationships/tags" Target="../tags/tag59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621.xml"/><Relationship Id="rId1" Type="http://schemas.openxmlformats.org/officeDocument/2006/relationships/tags" Target="../tags/tag620.xml"/></Relationships>
</file>

<file path=ppt/slides/_rels/slide5.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tags" Target="../tags/tag285.xml"/><Relationship Id="rId17" Type="http://schemas.openxmlformats.org/officeDocument/2006/relationships/notesSlide" Target="../notesSlides/notesSlide2.xml"/><Relationship Id="rId16" Type="http://schemas.openxmlformats.org/officeDocument/2006/relationships/slideLayout" Target="../slideLayouts/slideLayout18.xml"/><Relationship Id="rId15" Type="http://schemas.openxmlformats.org/officeDocument/2006/relationships/tags" Target="../tags/tag298.xml"/><Relationship Id="rId14" Type="http://schemas.openxmlformats.org/officeDocument/2006/relationships/tags" Target="../tags/tag297.xml"/><Relationship Id="rId13" Type="http://schemas.openxmlformats.org/officeDocument/2006/relationships/tags" Target="../tags/tag296.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tags" Target="../tags/tag284.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image" Target="../media/image5.jpeg"/><Relationship Id="rId4" Type="http://schemas.openxmlformats.org/officeDocument/2006/relationships/tags" Target="../tags/tag306.xml"/><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image" Target="../media/image6.png"/><Relationship Id="rId4" Type="http://schemas.openxmlformats.org/officeDocument/2006/relationships/tags" Target="../tags/tag312.xml"/><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s>
</file>

<file path=ppt/slides/_rels/slide9.xml.rels><?xml version="1.0" encoding="UTF-8" standalone="yes"?>
<Relationships xmlns="http://schemas.openxmlformats.org/package/2006/relationships"><Relationship Id="rId9" Type="http://schemas.openxmlformats.org/officeDocument/2006/relationships/tags" Target="../tags/tag323.xml"/><Relationship Id="rId8" Type="http://schemas.openxmlformats.org/officeDocument/2006/relationships/tags" Target="../tags/tag322.xml"/><Relationship Id="rId7" Type="http://schemas.openxmlformats.org/officeDocument/2006/relationships/tags" Target="../tags/tag321.xml"/><Relationship Id="rId6" Type="http://schemas.openxmlformats.org/officeDocument/2006/relationships/tags" Target="../tags/tag320.xml"/><Relationship Id="rId5" Type="http://schemas.openxmlformats.org/officeDocument/2006/relationships/tags" Target="../tags/tag319.xml"/><Relationship Id="rId4" Type="http://schemas.openxmlformats.org/officeDocument/2006/relationships/tags" Target="../tags/tag318.xml"/><Relationship Id="rId3" Type="http://schemas.openxmlformats.org/officeDocument/2006/relationships/tags" Target="../tags/tag317.xml"/><Relationship Id="rId2" Type="http://schemas.openxmlformats.org/officeDocument/2006/relationships/tags" Target="../tags/tag316.xml"/><Relationship Id="rId18" Type="http://schemas.openxmlformats.org/officeDocument/2006/relationships/notesSlide" Target="../notesSlides/notesSlide3.xml"/><Relationship Id="rId17" Type="http://schemas.openxmlformats.org/officeDocument/2006/relationships/slideLayout" Target="../slideLayouts/slideLayout18.xml"/><Relationship Id="rId16" Type="http://schemas.openxmlformats.org/officeDocument/2006/relationships/tags" Target="../tags/tag327.xml"/><Relationship Id="rId15" Type="http://schemas.openxmlformats.org/officeDocument/2006/relationships/tags" Target="../tags/tag326.xml"/><Relationship Id="rId14" Type="http://schemas.openxmlformats.org/officeDocument/2006/relationships/image" Target="../media/image9.png"/><Relationship Id="rId13" Type="http://schemas.openxmlformats.org/officeDocument/2006/relationships/tags" Target="../tags/tag325.xml"/><Relationship Id="rId12" Type="http://schemas.openxmlformats.org/officeDocument/2006/relationships/image" Target="../media/image8.png"/><Relationship Id="rId11" Type="http://schemas.openxmlformats.org/officeDocument/2006/relationships/tags" Target="../tags/tag324.xml"/><Relationship Id="rId10" Type="http://schemas.openxmlformats.org/officeDocument/2006/relationships/image" Target="../media/image7.png"/><Relationship Id="rId1" Type="http://schemas.openxmlformats.org/officeDocument/2006/relationships/tags" Target="../tags/tag3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custDataLst>
              <p:tags r:id="rId1"/>
            </p:custDataLst>
          </p:nvPr>
        </p:nvSpPr>
        <p:spPr/>
        <p:txBody>
          <a:bodyPr/>
          <a:lstStyle/>
          <a:p>
            <a:r>
              <a:rPr lang="zh-CN" altLang="en-US" dirty="0">
                <a:solidFill>
                  <a:schemeClr val="dk1">
                    <a:lumMod val="85000"/>
                    <a:lumOff val="15000"/>
                  </a:schemeClr>
                </a:solidFill>
              </a:rPr>
              <a:t>团队选题</a:t>
            </a:r>
            <a:endParaRPr lang="zh-CN" altLang="en-US" dirty="0">
              <a:solidFill>
                <a:schemeClr val="dk1">
                  <a:lumMod val="85000"/>
                  <a:lumOff val="15000"/>
                </a:schemeClr>
              </a:solidFill>
            </a:endParaRPr>
          </a:p>
        </p:txBody>
      </p:sp>
      <p:sp>
        <p:nvSpPr>
          <p:cNvPr id="7" name="副标题 6"/>
          <p:cNvSpPr>
            <a:spLocks noGrp="1"/>
          </p:cNvSpPr>
          <p:nvPr>
            <p:ph type="subTitle" idx="1"/>
            <p:custDataLst>
              <p:tags r:id="rId2"/>
            </p:custDataLst>
          </p:nvPr>
        </p:nvSpPr>
        <p:spPr/>
        <p:txBody>
          <a:bodyPr/>
          <a:lstStyle/>
          <a:p>
            <a:r>
              <a:rPr lang="zh-CN" altLang="en-US" dirty="0">
                <a:solidFill>
                  <a:schemeClr val="dk1">
                    <a:lumMod val="85000"/>
                    <a:lumOff val="15000"/>
                  </a:schemeClr>
                </a:solidFill>
              </a:rPr>
              <a:t>人脸识别</a:t>
            </a:r>
            <a:endParaRPr lang="zh-CN" altLang="en-US" dirty="0">
              <a:solidFill>
                <a:schemeClr val="dk1">
                  <a:lumMod val="85000"/>
                  <a:lumOff val="15000"/>
                </a:schemeClr>
              </a:solidFill>
            </a:endParaRPr>
          </a:p>
        </p:txBody>
      </p:sp>
      <p:sp>
        <p:nvSpPr>
          <p:cNvPr id="10" name="文本占位符 9"/>
          <p:cNvSpPr>
            <a:spLocks noGrp="1"/>
          </p:cNvSpPr>
          <p:nvPr>
            <p:ph type="body" sz="quarter" idx="13"/>
            <p:custDataLst>
              <p:tags r:id="rId3"/>
            </p:custDataLst>
          </p:nvPr>
        </p:nvSpPr>
        <p:spPr/>
        <p:txBody>
          <a:bodyPr/>
          <a:lstStyle/>
          <a:p>
            <a:r>
              <a:rPr lang="zh-CN" altLang="en-US" dirty="0">
                <a:solidFill>
                  <a:schemeClr val="dk1">
                    <a:lumMod val="85000"/>
                    <a:lumOff val="15000"/>
                  </a:schemeClr>
                </a:solidFill>
              </a:rPr>
              <a:t>朱元凯</a:t>
            </a:r>
            <a:endParaRPr lang="zh-CN" altLang="en-US" dirty="0">
              <a:solidFill>
                <a:schemeClr val="dk1">
                  <a:lumMod val="85000"/>
                  <a:lumOff val="15000"/>
                </a:schemeClr>
              </a:solidFill>
            </a:endParaRPr>
          </a:p>
        </p:txBody>
      </p:sp>
      <p:sp>
        <p:nvSpPr>
          <p:cNvPr id="16" name="文本占位符 15"/>
          <p:cNvSpPr>
            <a:spLocks noGrp="1"/>
          </p:cNvSpPr>
          <p:nvPr>
            <p:ph type="body" sz="quarter" idx="14"/>
            <p:custDataLst>
              <p:tags r:id="rId4"/>
            </p:custDataLst>
          </p:nvPr>
        </p:nvSpPr>
        <p:spPr/>
        <p:txBody>
          <a:bodyPr/>
          <a:lstStyle/>
          <a:p>
            <a:r>
              <a:rPr lang="zh-CN" altLang="en-US" dirty="0">
                <a:solidFill>
                  <a:schemeClr val="dk1">
                    <a:lumMod val="85000"/>
                    <a:lumOff val="15000"/>
                  </a:schemeClr>
                </a:solidFill>
              </a:rPr>
              <a:t>2021/05/14</a:t>
            </a:r>
            <a:endParaRPr lang="zh-CN" altLang="en-US" dirty="0">
              <a:solidFill>
                <a:schemeClr val="dk1">
                  <a:lumMod val="85000"/>
                  <a:lumOff val="15000"/>
                </a:schemeClr>
              </a:solidFill>
            </a:endParaRPr>
          </a:p>
        </p:txBody>
      </p:sp>
      <p:pic>
        <p:nvPicPr>
          <p:cNvPr id="2" name="图片 1" descr="C:\Users\admin\Desktop\新建文件夹\简约白底（红2）\ppt\media\image1.pngimage1"/>
          <p:cNvPicPr>
            <a:picLocks noChangeAspect="1"/>
          </p:cNvPicPr>
          <p:nvPr userDrawn="1">
            <p:custDataLst>
              <p:tags r:id="rId5"/>
            </p:custDataLst>
          </p:nvPr>
        </p:nvPicPr>
        <p:blipFill>
          <a:blip r:embed="rId6"/>
          <a:srcRect/>
          <a:stretch>
            <a:fillRect/>
          </a:stretch>
        </p:blipFill>
        <p:spPr>
          <a:xfrm>
            <a:off x="6489642" y="2223"/>
            <a:ext cx="5035080" cy="6853555"/>
          </a:xfrm>
          <a:prstGeom prst="rect">
            <a:avLst/>
          </a:prstGeom>
        </p:spPr>
      </p:pic>
      <p:sp>
        <p:nvSpPr>
          <p:cNvPr id="8" name="矩形 7"/>
          <p:cNvSpPr/>
          <p:nvPr userDrawn="1">
            <p:custDataLst>
              <p:tags r:id="rId7"/>
            </p:custDataLst>
          </p:nvPr>
        </p:nvSpPr>
        <p:spPr>
          <a:xfrm>
            <a:off x="6489641" y="0"/>
            <a:ext cx="5035081" cy="6858000"/>
          </a:xfrm>
          <a:prstGeom prst="rect">
            <a:avLst/>
          </a:prstGeom>
          <a:solidFill>
            <a:srgbClr val="C00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endParaRPr>
          </a:p>
        </p:txBody>
      </p:sp>
    </p:spTree>
    <p:custDataLst>
      <p:tags r:id="rId8"/>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3"/>
            </p:custDataLst>
          </p:nvPr>
        </p:nvSpPr>
        <p:spPr>
          <a:xfrm>
            <a:off x="612775" y="4723765"/>
            <a:ext cx="3505835" cy="525780"/>
          </a:xfrm>
          <a:prstGeom prst="rect">
            <a:avLst/>
          </a:prstGeom>
          <a:noFill/>
        </p:spPr>
        <p:txBody>
          <a:bodyPr wrap="square" rtlCol="0">
            <a:normAutofit/>
          </a:bodyPr>
          <a:lstStyle/>
          <a:p>
            <a:pPr algn="l"/>
            <a:r>
              <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rPr>
              <a:t>裴宇航</a:t>
            </a:r>
            <a:endPar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1" name="文本框 20"/>
          <p:cNvSpPr txBox="1"/>
          <p:nvPr>
            <p:custDataLst>
              <p:tags r:id="rId4"/>
            </p:custDataLst>
          </p:nvPr>
        </p:nvSpPr>
        <p:spPr>
          <a:xfrm>
            <a:off x="612775" y="5227837"/>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rPr>
              <a:t>专业师</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11" name="文本框 10"/>
          <p:cNvSpPr txBox="1"/>
          <p:nvPr>
            <p:custDataLst>
              <p:tags r:id="rId5"/>
            </p:custDataLst>
          </p:nvPr>
        </p:nvSpPr>
        <p:spPr>
          <a:xfrm>
            <a:off x="4346575" y="4723130"/>
            <a:ext cx="3505835" cy="525780"/>
          </a:xfrm>
          <a:prstGeom prst="rect">
            <a:avLst/>
          </a:prstGeom>
          <a:noFill/>
        </p:spPr>
        <p:txBody>
          <a:bodyPr wrap="square" rtlCol="0">
            <a:normAutofit/>
          </a:bodyPr>
          <a:lstStyle/>
          <a:p>
            <a:pPr algn="l"/>
            <a:r>
              <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rPr>
              <a:t>张天泳</a:t>
            </a:r>
            <a:endPar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4346575" y="5227837"/>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rPr>
              <a:t>智多星</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8" name="文本框 27"/>
          <p:cNvSpPr txBox="1"/>
          <p:nvPr>
            <p:custDataLst>
              <p:tags r:id="rId7"/>
            </p:custDataLst>
          </p:nvPr>
        </p:nvSpPr>
        <p:spPr>
          <a:xfrm>
            <a:off x="8080375" y="4723765"/>
            <a:ext cx="3505835" cy="524510"/>
          </a:xfrm>
          <a:prstGeom prst="rect">
            <a:avLst/>
          </a:prstGeom>
          <a:noFill/>
        </p:spPr>
        <p:txBody>
          <a:bodyPr wrap="square" rtlCol="0">
            <a:normAutofit/>
          </a:bodyPr>
          <a:lstStyle/>
          <a:p>
            <a:pPr algn="l"/>
            <a:r>
              <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rPr>
              <a:t>朱尧</a:t>
            </a:r>
            <a:endPar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8"/>
            </p:custDataLst>
          </p:nvPr>
        </p:nvSpPr>
        <p:spPr>
          <a:xfrm>
            <a:off x="8080375" y="5226885"/>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rPr>
              <a:t>审议员</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D:\aiwppcache\download\20210513\6744c9cb0d3bfdd75adc7b3e6faab760.png6744c9cb0d3bfdd75adc7b3e6faab760"/>
          <p:cNvPicPr>
            <a:picLocks noChangeAspect="1"/>
          </p:cNvPicPr>
          <p:nvPr>
            <p:custDataLst>
              <p:tags r:id="rId9"/>
            </p:custDataLst>
          </p:nvPr>
        </p:nvPicPr>
        <p:blipFill>
          <a:blip r:embed="rId10"/>
          <a:srcRect l="-18039" r="-18039"/>
          <a:stretch>
            <a:fillRect/>
          </a:stretch>
        </p:blipFill>
        <p:spPr>
          <a:xfrm>
            <a:off x="612775" y="1958540"/>
            <a:ext cx="3497580" cy="2623820"/>
          </a:xfrm>
          <a:prstGeom prst="rect">
            <a:avLst/>
          </a:prstGeom>
        </p:spPr>
      </p:pic>
      <p:pic>
        <p:nvPicPr>
          <p:cNvPr id="4" name="图片 3" descr="D:\aiwppcache\download\20210513\c0270c5f3c4096bd2ba6ef409c045caf.pngc0270c5f3c4096bd2ba6ef409c045caf"/>
          <p:cNvPicPr>
            <a:picLocks noChangeAspect="1"/>
          </p:cNvPicPr>
          <p:nvPr>
            <p:custDataLst>
              <p:tags r:id="rId11"/>
            </p:custDataLst>
          </p:nvPr>
        </p:nvPicPr>
        <p:blipFill>
          <a:blip r:embed="rId12"/>
          <a:srcRect l="-53565" r="-53565"/>
          <a:stretch>
            <a:fillRect/>
          </a:stretch>
        </p:blipFill>
        <p:spPr>
          <a:xfrm>
            <a:off x="4346575" y="1958540"/>
            <a:ext cx="3497580" cy="2623820"/>
          </a:xfrm>
          <a:prstGeom prst="rect">
            <a:avLst/>
          </a:prstGeom>
        </p:spPr>
      </p:pic>
      <p:pic>
        <p:nvPicPr>
          <p:cNvPr id="5" name="图片 4" descr="D:\aiwppcache\download\20210513\071c0bdd037bc83b4e1de90e23c70311.png071c0bdd037bc83b4e1de90e23c70311"/>
          <p:cNvPicPr>
            <a:picLocks noChangeAspect="1"/>
          </p:cNvPicPr>
          <p:nvPr>
            <p:custDataLst>
              <p:tags r:id="rId13"/>
            </p:custDataLst>
          </p:nvPr>
        </p:nvPicPr>
        <p:blipFill>
          <a:blip r:embed="rId14"/>
          <a:srcRect l="-29981" r="-29981"/>
          <a:stretch>
            <a:fillRect/>
          </a:stretch>
        </p:blipFill>
        <p:spPr>
          <a:xfrm>
            <a:off x="8080375" y="1958223"/>
            <a:ext cx="3497580" cy="2623820"/>
          </a:xfrm>
          <a:prstGeom prst="rect">
            <a:avLst/>
          </a:prstGeom>
        </p:spPr>
      </p:pic>
      <p:sp>
        <p:nvSpPr>
          <p:cNvPr id="13" name="文本框 12"/>
          <p:cNvSpPr txBox="1"/>
          <p:nvPr>
            <p:custDataLst>
              <p:tags r:id="rId15"/>
            </p:custDataLst>
          </p:nvPr>
        </p:nvSpPr>
        <p:spPr>
          <a:xfrm>
            <a:off x="610870" y="379169"/>
            <a:ext cx="10970895" cy="706755"/>
          </a:xfrm>
          <a:prstGeom prst="rect">
            <a:avLst/>
          </a:prstGeom>
        </p:spPr>
        <p:txBody>
          <a:bodyPr vert="horz"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r>
              <a:rPr lang="zh-CN" altLang="en-US" spc="0" dirty="0">
                <a:solidFill>
                  <a:schemeClr val="dk1">
                    <a:lumMod val="85000"/>
                    <a:lumOff val="15000"/>
                  </a:schemeClr>
                </a:solidFill>
              </a:rPr>
              <a:t>什么是一个优秀的团队</a:t>
            </a:r>
            <a:endParaRPr lang="zh-CN" altLang="en-US" spc="0" dirty="0">
              <a:solidFill>
                <a:schemeClr val="dk1">
                  <a:lumMod val="85000"/>
                  <a:lumOff val="15000"/>
                </a:schemeClr>
              </a:solidFill>
            </a:endParaRPr>
          </a:p>
        </p:txBody>
      </p:sp>
    </p:spTree>
    <p:custDataLst>
      <p:tags r:id="rId1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a:bodyPr>
          <a:lstStyle/>
          <a:p>
            <a:pPr marR="0" algn="dist" defTabSz="914400" fontAlgn="auto">
              <a:lnSpc>
                <a:spcPct val="150000"/>
              </a:lnSpc>
              <a:spcBef>
                <a:spcPts val="0"/>
              </a:spcBef>
              <a:spcAft>
                <a:spcPts val="0"/>
              </a:spcAft>
              <a:buClrTx/>
              <a:buSzTx/>
              <a:buFontTx/>
            </a:pPr>
            <a:r>
              <a:rPr lang="id-ID" sz="1400" kern="260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ONE</a:t>
            </a:r>
            <a:endParaRPr kumimoji="0" lang="id-ID" sz="1400" kern="2600" cap="none" normalizeH="0" noProof="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03</a:t>
            </a:r>
            <a:endPar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solidFill>
                  <a:schemeClr val="dk1">
                    <a:lumMod val="85000"/>
                    <a:lumOff val="15000"/>
                  </a:schemeClr>
                </a:solidFill>
              </a:rPr>
              <a:t>团队分工</a:t>
            </a:r>
            <a:endParaRPr lang="zh-CN" altLang="en-US" dirty="0">
              <a:solidFill>
                <a:schemeClr val="dk1">
                  <a:lumMod val="85000"/>
                  <a:lumOff val="15000"/>
                </a:schemeClr>
              </a:solidFill>
            </a:endParaRPr>
          </a:p>
        </p:txBody>
      </p:sp>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3"/>
            </p:custDataLst>
          </p:nvPr>
        </p:nvSpPr>
        <p:spPr>
          <a:xfrm>
            <a:off x="612775" y="4723765"/>
            <a:ext cx="3505835" cy="525780"/>
          </a:xfrm>
          <a:prstGeom prst="rect">
            <a:avLst/>
          </a:prstGeom>
          <a:noFill/>
        </p:spPr>
        <p:txBody>
          <a:bodyPr wrap="square" rtlCol="0">
            <a:normAutofit/>
          </a:bodyPr>
          <a:lstStyle/>
          <a:p>
            <a:pPr algn="l"/>
            <a:r>
              <a:rPr lang="zh-CN" altLang="en-US" sz="2000" b="1" dirty="0">
                <a:solidFill>
                  <a:schemeClr val="dk1">
                    <a:lumMod val="85000"/>
                    <a:lumOff val="15000"/>
                  </a:schemeClr>
                </a:solidFill>
                <a:latin typeface="微软雅黑" panose="020B0503020204020204" pitchFamily="34" charset="-122"/>
                <a:ea typeface="微软雅黑" panose="020B0503020204020204" pitchFamily="34" charset="-122"/>
              </a:rPr>
              <a:t>朱元凯（队长）</a:t>
            </a:r>
            <a:endParaRPr lang="zh-CN" altLang="en-US" sz="20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1" name="文本框 20"/>
          <p:cNvSpPr txBox="1"/>
          <p:nvPr>
            <p:custDataLst>
              <p:tags r:id="rId4"/>
            </p:custDataLst>
          </p:nvPr>
        </p:nvSpPr>
        <p:spPr>
          <a:xfrm>
            <a:off x="612775" y="5227837"/>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产品经理</a:t>
            </a:r>
            <a:endPar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spcBef>
                <a:spcPts val="0"/>
              </a:spcBef>
              <a:spcAft>
                <a:spcPts val="1000"/>
              </a:spcAft>
            </a:pPr>
            <a:r>
              <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文档撰写</a:t>
            </a:r>
            <a:endPar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spcBef>
                <a:spcPts val="0"/>
              </a:spcBef>
              <a:spcAft>
                <a:spcPts val="1000"/>
              </a:spcAft>
            </a:pPr>
            <a:r>
              <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UI设计+原型</a:t>
            </a:r>
            <a:endPar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custDataLst>
              <p:tags r:id="rId5"/>
            </p:custDataLst>
          </p:nvPr>
        </p:nvSpPr>
        <p:spPr>
          <a:xfrm>
            <a:off x="4346575" y="4723130"/>
            <a:ext cx="3505835" cy="525780"/>
          </a:xfrm>
          <a:prstGeom prst="rect">
            <a:avLst/>
          </a:prstGeom>
          <a:noFill/>
        </p:spPr>
        <p:txBody>
          <a:bodyPr wrap="square" rtlCol="0">
            <a:normAutofit/>
          </a:bodyPr>
          <a:lstStyle/>
          <a:p>
            <a:pPr algn="l"/>
            <a:r>
              <a:rPr lang="zh-CN" altLang="en-US" sz="2000" b="1" dirty="0">
                <a:solidFill>
                  <a:schemeClr val="dk1">
                    <a:lumMod val="85000"/>
                    <a:lumOff val="15000"/>
                  </a:schemeClr>
                </a:solidFill>
                <a:latin typeface="微软雅黑" panose="020B0503020204020204" pitchFamily="34" charset="-122"/>
                <a:ea typeface="微软雅黑" panose="020B0503020204020204" pitchFamily="34" charset="-122"/>
              </a:rPr>
              <a:t>王庆</a:t>
            </a:r>
            <a:endParaRPr lang="zh-CN" altLang="en-US" sz="20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4346575" y="5227837"/>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sym typeface="+mn-ea"/>
              </a:rPr>
              <a:t>后端工程师</a:t>
            </a:r>
            <a:endPar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a:p>
            <a:pPr>
              <a:lnSpc>
                <a:spcPct val="150000"/>
              </a:lnSpc>
              <a:spcBef>
                <a:spcPts val="0"/>
              </a:spcBef>
              <a:spcAft>
                <a:spcPts val="1000"/>
              </a:spcAft>
            </a:pPr>
            <a:r>
              <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sym typeface="+mn-ea"/>
              </a:rPr>
              <a:t>数据库设计</a:t>
            </a:r>
            <a:endPar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8" name="文本框 27"/>
          <p:cNvSpPr txBox="1"/>
          <p:nvPr>
            <p:custDataLst>
              <p:tags r:id="rId7"/>
            </p:custDataLst>
          </p:nvPr>
        </p:nvSpPr>
        <p:spPr>
          <a:xfrm>
            <a:off x="8080375" y="4723765"/>
            <a:ext cx="3505835" cy="524510"/>
          </a:xfrm>
          <a:prstGeom prst="rect">
            <a:avLst/>
          </a:prstGeom>
          <a:noFill/>
        </p:spPr>
        <p:txBody>
          <a:bodyPr wrap="square" rtlCol="0">
            <a:normAutofit/>
          </a:bodyPr>
          <a:lstStyle/>
          <a:p>
            <a:pPr algn="l"/>
            <a:r>
              <a:rPr lang="zh-CN" altLang="en-US" sz="2000" b="1" dirty="0">
                <a:solidFill>
                  <a:schemeClr val="dk1">
                    <a:lumMod val="85000"/>
                    <a:lumOff val="15000"/>
                  </a:schemeClr>
                </a:solidFill>
                <a:latin typeface="微软雅黑" panose="020B0503020204020204" pitchFamily="34" charset="-122"/>
                <a:ea typeface="微软雅黑" panose="020B0503020204020204" pitchFamily="34" charset="-122"/>
              </a:rPr>
              <a:t>田果</a:t>
            </a:r>
            <a:endParaRPr lang="zh-CN" altLang="en-US" sz="20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8"/>
            </p:custDataLst>
          </p:nvPr>
        </p:nvSpPr>
        <p:spPr>
          <a:xfrm>
            <a:off x="8080375" y="5226885"/>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前端工程师</a:t>
            </a:r>
            <a:endPar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spcBef>
                <a:spcPts val="0"/>
              </a:spcBef>
              <a:spcAft>
                <a:spcPts val="1000"/>
              </a:spcAft>
            </a:pPr>
            <a:r>
              <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UI设计+原型</a:t>
            </a:r>
            <a:endParaRPr lang="zh-CN" altLang="en-US" sz="1600"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descr="D:\aiwppcache\download\20210512\fbd4af0657ba0f7d35d381d72596a009.pngfbd4af0657ba0f7d35d381d72596a009"/>
          <p:cNvPicPr>
            <a:picLocks noChangeAspect="1"/>
          </p:cNvPicPr>
          <p:nvPr>
            <p:custDataLst>
              <p:tags r:id="rId9"/>
            </p:custDataLst>
          </p:nvPr>
        </p:nvPicPr>
        <p:blipFill>
          <a:blip r:embed="rId10"/>
          <a:srcRect l="-41765" r="-41765"/>
          <a:stretch>
            <a:fillRect/>
          </a:stretch>
        </p:blipFill>
        <p:spPr>
          <a:xfrm>
            <a:off x="612775" y="1958540"/>
            <a:ext cx="3497580" cy="2623820"/>
          </a:xfrm>
          <a:prstGeom prst="rect">
            <a:avLst/>
          </a:prstGeom>
        </p:spPr>
      </p:pic>
      <p:pic>
        <p:nvPicPr>
          <p:cNvPr id="4" name="图片 3" descr="D:\aiwppcache\download\20210512\733f2f4172c7a81994d080656852b7c1.png733f2f4172c7a81994d080656852b7c1"/>
          <p:cNvPicPr>
            <a:picLocks noChangeAspect="1"/>
          </p:cNvPicPr>
          <p:nvPr>
            <p:custDataLst>
              <p:tags r:id="rId11"/>
            </p:custDataLst>
          </p:nvPr>
        </p:nvPicPr>
        <p:blipFill>
          <a:blip r:embed="rId12"/>
          <a:srcRect l="-35225" r="-35225"/>
          <a:stretch>
            <a:fillRect/>
          </a:stretch>
        </p:blipFill>
        <p:spPr>
          <a:xfrm>
            <a:off x="4346575" y="1958540"/>
            <a:ext cx="3497580" cy="2623820"/>
          </a:xfrm>
          <a:prstGeom prst="rect">
            <a:avLst/>
          </a:prstGeom>
        </p:spPr>
      </p:pic>
      <p:pic>
        <p:nvPicPr>
          <p:cNvPr id="5" name="图片 4" descr="D:\aiwppcache\download\20210512\c264d5e208aba1561f21f34ed83653e7.pngc264d5e208aba1561f21f34ed83653e7"/>
          <p:cNvPicPr>
            <a:picLocks noChangeAspect="1"/>
          </p:cNvPicPr>
          <p:nvPr>
            <p:custDataLst>
              <p:tags r:id="rId13"/>
            </p:custDataLst>
          </p:nvPr>
        </p:nvPicPr>
        <p:blipFill>
          <a:blip r:embed="rId14"/>
          <a:srcRect l="-55635" r="-55635"/>
          <a:stretch>
            <a:fillRect/>
          </a:stretch>
        </p:blipFill>
        <p:spPr>
          <a:xfrm>
            <a:off x="8080375" y="1958223"/>
            <a:ext cx="3497580" cy="2623820"/>
          </a:xfrm>
          <a:prstGeom prst="rect">
            <a:avLst/>
          </a:prstGeom>
        </p:spPr>
      </p:pic>
      <p:sp>
        <p:nvSpPr>
          <p:cNvPr id="13" name="文本框 12"/>
          <p:cNvSpPr txBox="1"/>
          <p:nvPr>
            <p:custDataLst>
              <p:tags r:id="rId15"/>
            </p:custDataLst>
          </p:nvPr>
        </p:nvSpPr>
        <p:spPr>
          <a:xfrm>
            <a:off x="610870" y="379169"/>
            <a:ext cx="10970895" cy="706755"/>
          </a:xfrm>
          <a:prstGeom prst="rect">
            <a:avLst/>
          </a:prstGeom>
        </p:spPr>
        <p:txBody>
          <a:bodyPr vert="horz"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r>
              <a:rPr lang="zh-CN" altLang="en-US" spc="0" dirty="0">
                <a:solidFill>
                  <a:schemeClr val="dk1">
                    <a:lumMod val="85000"/>
                    <a:lumOff val="15000"/>
                  </a:schemeClr>
                </a:solidFill>
              </a:rPr>
              <a:t>团队分工</a:t>
            </a:r>
            <a:endParaRPr lang="zh-CN" altLang="en-US" spc="0" dirty="0">
              <a:solidFill>
                <a:schemeClr val="dk1">
                  <a:lumMod val="85000"/>
                  <a:lumOff val="15000"/>
                </a:schemeClr>
              </a:solidFill>
            </a:endParaRPr>
          </a:p>
        </p:txBody>
      </p:sp>
    </p:spTree>
    <p:custDataLst>
      <p:tags r:id="rId1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3"/>
            </p:custDataLst>
          </p:nvPr>
        </p:nvSpPr>
        <p:spPr>
          <a:xfrm>
            <a:off x="612775" y="4723765"/>
            <a:ext cx="3505835" cy="525780"/>
          </a:xfrm>
          <a:prstGeom prst="rect">
            <a:avLst/>
          </a:prstGeom>
          <a:noFill/>
        </p:spPr>
        <p:txBody>
          <a:bodyPr wrap="square" rtlCol="0">
            <a:normAutofit/>
          </a:bodyPr>
          <a:lstStyle/>
          <a:p>
            <a:pPr algn="l"/>
            <a:r>
              <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rPr>
              <a:t>裴宇航</a:t>
            </a:r>
            <a:endPar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1" name="文本框 20"/>
          <p:cNvSpPr txBox="1"/>
          <p:nvPr>
            <p:custDataLst>
              <p:tags r:id="rId4"/>
            </p:custDataLst>
          </p:nvPr>
        </p:nvSpPr>
        <p:spPr>
          <a:xfrm>
            <a:off x="612775" y="5227837"/>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rPr>
              <a:t>后端工程师</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rPr>
              <a:t>算法工程师</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11" name="文本框 10"/>
          <p:cNvSpPr txBox="1"/>
          <p:nvPr>
            <p:custDataLst>
              <p:tags r:id="rId5"/>
            </p:custDataLst>
          </p:nvPr>
        </p:nvSpPr>
        <p:spPr>
          <a:xfrm>
            <a:off x="4346575" y="4723130"/>
            <a:ext cx="3505835" cy="525780"/>
          </a:xfrm>
          <a:prstGeom prst="rect">
            <a:avLst/>
          </a:prstGeom>
          <a:noFill/>
        </p:spPr>
        <p:txBody>
          <a:bodyPr wrap="square" rtlCol="0">
            <a:normAutofit/>
          </a:bodyPr>
          <a:lstStyle/>
          <a:p>
            <a:pPr algn="l"/>
            <a:r>
              <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rPr>
              <a:t>张天泳</a:t>
            </a:r>
            <a:endPar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4346575" y="5227837"/>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rPr>
              <a:t>后端工程师</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rPr>
              <a:t>文档撰写</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8" name="文本框 27"/>
          <p:cNvSpPr txBox="1"/>
          <p:nvPr>
            <p:custDataLst>
              <p:tags r:id="rId7"/>
            </p:custDataLst>
          </p:nvPr>
        </p:nvSpPr>
        <p:spPr>
          <a:xfrm>
            <a:off x="8080375" y="4723765"/>
            <a:ext cx="3505835" cy="524510"/>
          </a:xfrm>
          <a:prstGeom prst="rect">
            <a:avLst/>
          </a:prstGeom>
          <a:noFill/>
        </p:spPr>
        <p:txBody>
          <a:bodyPr wrap="square" rtlCol="0">
            <a:normAutofit/>
          </a:bodyPr>
          <a:lstStyle/>
          <a:p>
            <a:pPr algn="l"/>
            <a:r>
              <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rPr>
              <a:t>朱尧</a:t>
            </a:r>
            <a:endPar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8"/>
            </p:custDataLst>
          </p:nvPr>
        </p:nvSpPr>
        <p:spPr>
          <a:xfrm>
            <a:off x="8080375" y="5226885"/>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前端工程师</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UI设计+原型</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descr="D:\aiwppcache\download\20210512\6744c9cb0d3bfdd75adc7b3e6faab760.png6744c9cb0d3bfdd75adc7b3e6faab760"/>
          <p:cNvPicPr>
            <a:picLocks noChangeAspect="1"/>
          </p:cNvPicPr>
          <p:nvPr>
            <p:custDataLst>
              <p:tags r:id="rId9"/>
            </p:custDataLst>
          </p:nvPr>
        </p:nvPicPr>
        <p:blipFill>
          <a:blip r:embed="rId10"/>
          <a:srcRect l="-18039" r="-18039"/>
          <a:stretch>
            <a:fillRect/>
          </a:stretch>
        </p:blipFill>
        <p:spPr>
          <a:xfrm>
            <a:off x="612775" y="1958540"/>
            <a:ext cx="3497580" cy="2623820"/>
          </a:xfrm>
          <a:prstGeom prst="rect">
            <a:avLst/>
          </a:prstGeom>
        </p:spPr>
      </p:pic>
      <p:pic>
        <p:nvPicPr>
          <p:cNvPr id="4" name="图片 3" descr="D:\aiwppcache\download\20210512\c0270c5f3c4096bd2ba6ef409c045caf.pngc0270c5f3c4096bd2ba6ef409c045caf"/>
          <p:cNvPicPr>
            <a:picLocks noChangeAspect="1"/>
          </p:cNvPicPr>
          <p:nvPr>
            <p:custDataLst>
              <p:tags r:id="rId11"/>
            </p:custDataLst>
          </p:nvPr>
        </p:nvPicPr>
        <p:blipFill>
          <a:blip r:embed="rId12"/>
          <a:srcRect l="-53565" r="-53565"/>
          <a:stretch>
            <a:fillRect/>
          </a:stretch>
        </p:blipFill>
        <p:spPr>
          <a:xfrm>
            <a:off x="4346575" y="1958540"/>
            <a:ext cx="3497580" cy="2623820"/>
          </a:xfrm>
          <a:prstGeom prst="rect">
            <a:avLst/>
          </a:prstGeom>
        </p:spPr>
      </p:pic>
      <p:pic>
        <p:nvPicPr>
          <p:cNvPr id="5" name="图片 4" descr="D:\aiwppcache\download\20210512\071c0bdd037bc83b4e1de90e23c70311.png071c0bdd037bc83b4e1de90e23c70311"/>
          <p:cNvPicPr>
            <a:picLocks noChangeAspect="1"/>
          </p:cNvPicPr>
          <p:nvPr>
            <p:custDataLst>
              <p:tags r:id="rId13"/>
            </p:custDataLst>
          </p:nvPr>
        </p:nvPicPr>
        <p:blipFill>
          <a:blip r:embed="rId14"/>
          <a:srcRect l="-29981" r="-29981"/>
          <a:stretch>
            <a:fillRect/>
          </a:stretch>
        </p:blipFill>
        <p:spPr>
          <a:xfrm>
            <a:off x="8080375" y="1958223"/>
            <a:ext cx="3497580" cy="2623820"/>
          </a:xfrm>
          <a:prstGeom prst="rect">
            <a:avLst/>
          </a:prstGeom>
        </p:spPr>
      </p:pic>
      <p:sp>
        <p:nvSpPr>
          <p:cNvPr id="13" name="文本框 12"/>
          <p:cNvSpPr txBox="1"/>
          <p:nvPr>
            <p:custDataLst>
              <p:tags r:id="rId15"/>
            </p:custDataLst>
          </p:nvPr>
        </p:nvSpPr>
        <p:spPr>
          <a:xfrm>
            <a:off x="610870" y="379169"/>
            <a:ext cx="10970895" cy="706755"/>
          </a:xfrm>
          <a:prstGeom prst="rect">
            <a:avLst/>
          </a:prstGeom>
        </p:spPr>
        <p:txBody>
          <a:bodyPr vert="horz"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r>
              <a:rPr lang="zh-CN" altLang="en-US" spc="0" dirty="0">
                <a:solidFill>
                  <a:schemeClr val="dk1">
                    <a:lumMod val="85000"/>
                    <a:lumOff val="15000"/>
                  </a:schemeClr>
                </a:solidFill>
              </a:rPr>
              <a:t>什么是一个优秀的团队</a:t>
            </a:r>
            <a:endParaRPr lang="zh-CN" altLang="en-US" spc="0" dirty="0">
              <a:solidFill>
                <a:schemeClr val="dk1">
                  <a:lumMod val="85000"/>
                  <a:lumOff val="15000"/>
                </a:schemeClr>
              </a:solidFill>
            </a:endParaRPr>
          </a:p>
        </p:txBody>
      </p:sp>
    </p:spTree>
    <p:custDataLst>
      <p:tags r:id="rId1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矩形 14"/>
          <p:cNvSpPr/>
          <p:nvPr userDrawn="1">
            <p:custDataLst>
              <p:tags r:id="rId1"/>
            </p:custDataLst>
          </p:nvPr>
        </p:nvSpPr>
        <p:spPr>
          <a:xfrm>
            <a:off x="0" y="0"/>
            <a:ext cx="12192000" cy="912114"/>
          </a:xfrm>
          <a:prstGeom prst="rect">
            <a:avLst/>
          </a:prstGeom>
          <a:solidFill>
            <a:schemeClr val="dk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solidFill>
                <a:schemeClr val="dk1">
                  <a:lumMod val="85000"/>
                  <a:lumOff val="15000"/>
                </a:schemeClr>
              </a:solidFill>
              <a:latin typeface="微软雅黑" panose="020B0503020204020204" pitchFamily="34" charset="-122"/>
              <a:ea typeface="微软雅黑" panose="020B0503020204020204" pitchFamily="34" charset="-122"/>
              <a:cs typeface="Viner Hand ITC" panose="03070502030502020203" charset="0"/>
              <a:sym typeface="+mn-ea"/>
            </a:endParaRPr>
          </a:p>
        </p:txBody>
      </p:sp>
      <p:sp>
        <p:nvSpPr>
          <p:cNvPr id="16" name="任意多边形: 形状 15"/>
          <p:cNvSpPr/>
          <p:nvPr userDrawn="1">
            <p:custDataLst>
              <p:tags r:id="rId2"/>
            </p:custDataLst>
          </p:nvPr>
        </p:nvSpPr>
        <p:spPr>
          <a:xfrm>
            <a:off x="11398249" y="5784846"/>
            <a:ext cx="514069" cy="1073154"/>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3"/>
            </p:custDataLst>
          </p:nvPr>
        </p:nvSpPr>
        <p:spPr>
          <a:xfrm>
            <a:off x="457155" y="152401"/>
            <a:ext cx="11277689" cy="609600"/>
          </a:xfrm>
          <a:prstGeom prst="rect">
            <a:avLst/>
          </a:prstGeom>
          <a:noFill/>
        </p:spPr>
        <p:txBody>
          <a:bodyPr wrap="square" lIns="63500" tIns="25400" rIns="63500" bIns="25400" rtlCol="0" anchor="ctr" anchorCtr="0">
            <a:normAutofit/>
          </a:bodyPr>
          <a:p>
            <a:pPr algn="l"/>
            <a:r>
              <a:rPr lang="zh-CN" altLang="zh-CN" sz="3200" b="1" spc="160" dirty="0">
                <a:solidFill>
                  <a:schemeClr val="dk1"/>
                </a:solidFill>
                <a:uFillTx/>
                <a:latin typeface="微软雅黑" panose="020B0503020204020204" pitchFamily="34" charset="-122"/>
                <a:ea typeface="微软雅黑" panose="020B0503020204020204" pitchFamily="34" charset="-122"/>
              </a:rPr>
              <a:t>团队组织</a:t>
            </a:r>
            <a:endParaRPr lang="zh-CN" altLang="zh-CN" sz="3200" b="1" spc="160" dirty="0">
              <a:solidFill>
                <a:schemeClr val="dk1"/>
              </a:solidFill>
              <a:uFillTx/>
              <a:latin typeface="微软雅黑" panose="020B0503020204020204" pitchFamily="34" charset="-122"/>
              <a:ea typeface="微软雅黑" panose="020B0503020204020204" pitchFamily="34" charset="-122"/>
            </a:endParaRPr>
          </a:p>
        </p:txBody>
      </p:sp>
      <p:pic>
        <p:nvPicPr>
          <p:cNvPr id="4" name="图片 3" descr="D:\aiwppcache\download\20210511\a4386739accecd71ce408e6e0084244f.pnga4386739accecd71ce408e6e0084244f"/>
          <p:cNvPicPr>
            <a:picLocks noChangeAspect="1"/>
          </p:cNvPicPr>
          <p:nvPr>
            <p:custDataLst>
              <p:tags r:id="rId4"/>
            </p:custDataLst>
          </p:nvPr>
        </p:nvPicPr>
        <p:blipFill rotWithShape="1">
          <a:blip r:embed="rId5"/>
          <a:srcRect l="-29550"/>
          <a:stretch>
            <a:fillRect/>
          </a:stretch>
        </p:blipFill>
        <p:spPr>
          <a:xfrm>
            <a:off x="747695" y="1228740"/>
            <a:ext cx="5048275" cy="5010150"/>
          </a:xfrm>
          <a:custGeom>
            <a:avLst/>
            <a:gdLst/>
            <a:ahLst/>
            <a:cxnLst>
              <a:cxn ang="3">
                <a:pos x="hc" y="t"/>
              </a:cxn>
              <a:cxn ang="cd2">
                <a:pos x="l" y="vc"/>
              </a:cxn>
              <a:cxn ang="cd4">
                <a:pos x="hc" y="b"/>
              </a:cxn>
              <a:cxn ang="0">
                <a:pos x="r" y="vc"/>
              </a:cxn>
            </a:cxnLst>
            <a:rect l="l" t="t" r="r" b="b"/>
            <a:pathLst>
              <a:path w="6960" h="6000">
                <a:moveTo>
                  <a:pt x="0" y="0"/>
                </a:moveTo>
                <a:lnTo>
                  <a:pt x="6960" y="0"/>
                </a:lnTo>
                <a:lnTo>
                  <a:pt x="6960" y="6000"/>
                </a:lnTo>
                <a:lnTo>
                  <a:pt x="0" y="6000"/>
                </a:lnTo>
                <a:lnTo>
                  <a:pt x="0" y="0"/>
                </a:lnTo>
                <a:close/>
              </a:path>
            </a:pathLst>
          </a:custGeom>
        </p:spPr>
      </p:pic>
      <p:pic>
        <p:nvPicPr>
          <p:cNvPr id="5" name="图片 4" descr="D:\aiwppcache\download\20210511\0865aa978f55a508c77f4e98b099529d.jpg0865aa978f55a508c77f4e98b099529d"/>
          <p:cNvPicPr>
            <a:picLocks noChangeAspect="1"/>
          </p:cNvPicPr>
          <p:nvPr>
            <p:custDataLst>
              <p:tags r:id="rId6"/>
            </p:custDataLst>
          </p:nvPr>
        </p:nvPicPr>
        <p:blipFill rotWithShape="1">
          <a:blip r:embed="rId7"/>
          <a:srcRect t="-30369" b="-30369"/>
          <a:stretch>
            <a:fillRect/>
          </a:stretch>
        </p:blipFill>
        <p:spPr>
          <a:xfrm>
            <a:off x="6396055" y="1228740"/>
            <a:ext cx="5048250" cy="5010150"/>
          </a:xfrm>
          <a:custGeom>
            <a:avLst/>
            <a:gdLst/>
            <a:ahLst/>
            <a:cxnLst>
              <a:cxn ang="3">
                <a:pos x="hc" y="t"/>
              </a:cxn>
              <a:cxn ang="cd2">
                <a:pos x="l" y="vc"/>
              </a:cxn>
              <a:cxn ang="cd4">
                <a:pos x="hc" y="b"/>
              </a:cxn>
              <a:cxn ang="0">
                <a:pos x="r" y="vc"/>
              </a:cxn>
            </a:cxnLst>
            <a:rect l="l" t="t" r="r" b="b"/>
            <a:pathLst>
              <a:path w="6960" h="6000">
                <a:moveTo>
                  <a:pt x="0" y="0"/>
                </a:moveTo>
                <a:lnTo>
                  <a:pt x="6960" y="0"/>
                </a:lnTo>
                <a:lnTo>
                  <a:pt x="6960" y="6000"/>
                </a:lnTo>
                <a:lnTo>
                  <a:pt x="0" y="6000"/>
                </a:lnTo>
                <a:lnTo>
                  <a:pt x="0" y="0"/>
                </a:lnTo>
                <a:close/>
              </a:path>
            </a:pathLst>
          </a:custGeom>
        </p:spPr>
      </p:pic>
    </p:spTree>
    <p:custDataLst>
      <p:tags r:id="rId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a:bodyPr>
          <a:lstStyle/>
          <a:p>
            <a:pPr marR="0" algn="dist" defTabSz="914400" fontAlgn="auto">
              <a:lnSpc>
                <a:spcPct val="150000"/>
              </a:lnSpc>
              <a:spcBef>
                <a:spcPts val="0"/>
              </a:spcBef>
              <a:spcAft>
                <a:spcPts val="0"/>
              </a:spcAft>
              <a:buClrTx/>
              <a:buSzTx/>
              <a:buFontTx/>
            </a:pPr>
            <a:r>
              <a:rPr lang="id-ID" sz="1400" kern="260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ONE</a:t>
            </a:r>
            <a:endParaRPr kumimoji="0" lang="id-ID" sz="1400" kern="2600" cap="none" normalizeH="0" noProof="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04</a:t>
            </a:r>
            <a:endPar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solidFill>
                  <a:schemeClr val="dk1">
                    <a:lumMod val="85000"/>
                    <a:lumOff val="15000"/>
                  </a:schemeClr>
                </a:solidFill>
              </a:rPr>
              <a:t>市场分析及定位</a:t>
            </a:r>
            <a:endParaRPr lang="zh-CN" altLang="en-US" dirty="0">
              <a:solidFill>
                <a:schemeClr val="dk1">
                  <a:lumMod val="85000"/>
                  <a:lumOff val="15000"/>
                </a:schemeClr>
              </a:solidFill>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descr="D:\meihua_service_cache\jpg/ec8cc41fd27f0bbdf9948490c042268e.jpgec8cc41fd27f0bbdf9948490c042268e"/>
          <p:cNvPicPr>
            <a:picLocks noChangeAspect="1"/>
          </p:cNvPicPr>
          <p:nvPr>
            <p:custDataLst>
              <p:tags r:id="rId3"/>
            </p:custDataLst>
          </p:nvPr>
        </p:nvPicPr>
        <p:blipFill rotWithShape="1">
          <a:blip r:embed="rId4"/>
          <a:srcRect l="20972" r="20972"/>
          <a:stretch>
            <a:fillRect/>
          </a:stretch>
        </p:blipFill>
        <p:spPr>
          <a:xfrm>
            <a:off x="4572000" y="0"/>
            <a:ext cx="7620000" cy="6858000"/>
          </a:xfrm>
          <a:custGeom>
            <a:avLst/>
            <a:gdLst/>
            <a:ahLst/>
            <a:cxnLst>
              <a:cxn ang="3">
                <a:pos x="hc" y="t"/>
              </a:cxn>
              <a:cxn ang="cd2">
                <a:pos x="l" y="vc"/>
              </a:cxn>
              <a:cxn ang="cd4">
                <a:pos x="hc" y="b"/>
              </a:cxn>
              <a:cxn ang="0">
                <a:pos x="r" y="vc"/>
              </a:cxn>
            </a:cxnLst>
            <a:rect l="l" t="t" r="r" b="b"/>
            <a:pathLst>
              <a:path w="12000" h="10800">
                <a:moveTo>
                  <a:pt x="0" y="0"/>
                </a:moveTo>
                <a:lnTo>
                  <a:pt x="12000" y="0"/>
                </a:lnTo>
                <a:lnTo>
                  <a:pt x="12000" y="10800"/>
                </a:lnTo>
                <a:lnTo>
                  <a:pt x="0" y="10800"/>
                </a:lnTo>
                <a:lnTo>
                  <a:pt x="0" y="0"/>
                </a:lnTo>
                <a:close/>
              </a:path>
            </a:pathLst>
          </a:custGeom>
        </p:spPr>
      </p:pic>
      <p:sp>
        <p:nvSpPr>
          <p:cNvPr id="2" name="文本框 1"/>
          <p:cNvSpPr txBox="1"/>
          <p:nvPr>
            <p:custDataLst>
              <p:tags r:id="rId5"/>
            </p:custDataLst>
          </p:nvPr>
        </p:nvSpPr>
        <p:spPr>
          <a:xfrm>
            <a:off x="914400" y="1468695"/>
            <a:ext cx="3048000" cy="1127760"/>
          </a:xfrm>
          <a:prstGeom prst="rect">
            <a:avLst/>
          </a:prstGeom>
          <a:noFill/>
        </p:spPr>
        <p:txBody>
          <a:bodyPr wrap="square" lIns="63500" tIns="25400" rIns="63500" bIns="25400" rtlCol="0" anchor="b" anchorCtr="0">
            <a:normAutofit fontScale="90000"/>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竞争环境分析</a:t>
            </a:r>
            <a:endParaRPr lang="zh-CN" altLang="zh-CN" sz="4000" b="1" spc="160" dirty="0">
              <a:solidFill>
                <a:schemeClr val="dk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914400" y="2889957"/>
            <a:ext cx="3048000" cy="2499347"/>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（1）刷脸门禁考勤</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（2）人脸性格识别</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（3）人脸年龄识别</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（4）人脸卡通化</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（5）免费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838267" y="1380817"/>
            <a:ext cx="3657625" cy="1219200"/>
          </a:xfrm>
          <a:prstGeom prst="rect">
            <a:avLst/>
          </a:prstGeom>
          <a:noFill/>
        </p:spPr>
        <p:txBody>
          <a:bodyPr wrap="square" lIns="63500" tIns="25400" rIns="63500" bIns="25400" rtlCol="0" anchor="b" anchorCtr="0">
            <a:normAutofit fontScale="80000"/>
          </a:bodyPr>
          <a:p>
            <a:pPr algn="l"/>
            <a:r>
              <a:rPr lang="zh-CN" altLang="zh-CN" sz="4375" b="1" spc="160" dirty="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rPr>
              <a:t>竞争对手分析</a:t>
            </a:r>
            <a:endParaRPr lang="zh-CN" altLang="zh-CN" sz="4375" b="1" spc="160" dirty="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zh-CN" sz="4375" b="1" spc="160" dirty="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rPr>
              <a:t>——toonme</a:t>
            </a:r>
            <a:endParaRPr lang="zh-CN" altLang="zh-CN" sz="4375" b="1" spc="160" dirty="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itle 6"/>
          <p:cNvSpPr txBox="1"/>
          <p:nvPr>
            <p:custDataLst>
              <p:tags r:id="rId4"/>
            </p:custDataLst>
          </p:nvPr>
        </p:nvSpPr>
        <p:spPr>
          <a:xfrm>
            <a:off x="838267" y="2764476"/>
            <a:ext cx="3657625" cy="2712707"/>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优点：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可将人脸替换成迪士尼风格的卡通图像，深受大众喜欢。</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缺点: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要钱，只能免费使用三天。</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Picture 2" descr="IMG_4689(20210513-093137)"/>
          <p:cNvPicPr>
            <a:picLocks noChangeAspect="1"/>
          </p:cNvPicPr>
          <p:nvPr/>
        </p:nvPicPr>
        <p:blipFill>
          <a:blip r:embed="rId5"/>
          <a:stretch>
            <a:fillRect/>
          </a:stretch>
        </p:blipFill>
        <p:spPr>
          <a:xfrm>
            <a:off x="5900420" y="635"/>
            <a:ext cx="6501765" cy="6857365"/>
          </a:xfrm>
          <a:prstGeom prst="rect">
            <a:avLst/>
          </a:prstGeom>
        </p:spPr>
      </p:pic>
    </p:spTree>
    <p:custDataLst>
      <p:tags r:id="rId6"/>
    </p:custData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838267" y="1380817"/>
            <a:ext cx="3657625" cy="1219200"/>
          </a:xfrm>
          <a:prstGeom prst="rect">
            <a:avLst/>
          </a:prstGeom>
          <a:noFill/>
        </p:spPr>
        <p:txBody>
          <a:bodyPr wrap="square" lIns="63500" tIns="25400" rIns="63500" bIns="25400" rtlCol="0" anchor="b" anchorCtr="0">
            <a:normAutofit fontScale="90000" lnSpcReduction="10000"/>
          </a:bodyPr>
          <a:p>
            <a:pPr algn="l"/>
            <a:r>
              <a:rPr lang="zh-CN" altLang="zh-CN" sz="4445" b="1" spc="160" dirty="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rPr>
              <a:t>竞争对手析</a:t>
            </a:r>
            <a:endParaRPr lang="zh-CN" altLang="zh-CN" sz="4445" b="1" spc="160" dirty="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zh-CN" sz="4445" b="1" spc="160" dirty="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rPr>
              <a:t>——可立拍</a:t>
            </a:r>
            <a:endParaRPr lang="zh-CN" altLang="zh-CN" sz="4445" b="1" spc="160" dirty="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itle 6"/>
          <p:cNvSpPr txBox="1"/>
          <p:nvPr>
            <p:custDataLst>
              <p:tags r:id="rId4"/>
            </p:custDataLst>
          </p:nvPr>
        </p:nvSpPr>
        <p:spPr>
          <a:xfrm>
            <a:off x="838267" y="2764476"/>
            <a:ext cx="3657625" cy="2712707"/>
          </a:xfrm>
          <a:prstGeom prst="rect">
            <a:avLst/>
          </a:prstGeom>
          <a:noFill/>
          <a:ln w="3175">
            <a:noFill/>
            <a:prstDash val="dash"/>
          </a:ln>
        </p:spPr>
        <p:txBody>
          <a:bodyPr wrap="square" lIns="63500" tIns="25400" rIns="63500" bIns="25400" anchor="t" anchorCtr="0">
            <a:normAutofit fontScale="8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优点：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免费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功能强大，可创建贴合房间轮廓的逼真效果，有七种AR空间可供选择</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实时人脸替换</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缺点: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对设备要求比较高，苹果设备专属</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Picture 1" descr="IMG_4690(20210513-093203)"/>
          <p:cNvPicPr>
            <a:picLocks noChangeAspect="1"/>
          </p:cNvPicPr>
          <p:nvPr/>
        </p:nvPicPr>
        <p:blipFill>
          <a:blip r:embed="rId5"/>
          <a:stretch>
            <a:fillRect/>
          </a:stretch>
        </p:blipFill>
        <p:spPr>
          <a:xfrm>
            <a:off x="6154420" y="0"/>
            <a:ext cx="6037580" cy="6882130"/>
          </a:xfrm>
          <a:prstGeom prst="rect">
            <a:avLst/>
          </a:prstGeom>
        </p:spPr>
      </p:pic>
    </p:spTree>
    <p:custDataLst>
      <p:tags r:id="rId6"/>
    </p:custData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descr="D:\meihua_service_cache\jpg/6208cff49fcc9dfbbab7dceb8b8cec49.jpg6208cff49fcc9dfbbab7dceb8b8cec49"/>
          <p:cNvPicPr>
            <a:picLocks noChangeAspect="1"/>
          </p:cNvPicPr>
          <p:nvPr>
            <p:custDataLst>
              <p:tags r:id="rId3"/>
            </p:custDataLst>
          </p:nvPr>
        </p:nvPicPr>
        <p:blipFill rotWithShape="1">
          <a:blip r:embed="rId4"/>
          <a:srcRect l="20972" r="20972"/>
          <a:stretch>
            <a:fillRect/>
          </a:stretch>
        </p:blipFill>
        <p:spPr>
          <a:xfrm>
            <a:off x="4781550" y="0"/>
            <a:ext cx="7410450" cy="6858000"/>
          </a:xfrm>
          <a:custGeom>
            <a:avLst/>
            <a:gdLst/>
            <a:ahLst/>
            <a:cxnLst>
              <a:cxn ang="3">
                <a:pos x="hc" y="t"/>
              </a:cxn>
              <a:cxn ang="cd2">
                <a:pos x="l" y="vc"/>
              </a:cxn>
              <a:cxn ang="cd4">
                <a:pos x="hc" y="b"/>
              </a:cxn>
              <a:cxn ang="0">
                <a:pos x="r" y="vc"/>
              </a:cxn>
            </a:cxnLst>
            <a:rect l="l" t="t" r="r" b="b"/>
            <a:pathLst>
              <a:path w="12000" h="10800">
                <a:moveTo>
                  <a:pt x="0" y="0"/>
                </a:moveTo>
                <a:lnTo>
                  <a:pt x="12000" y="0"/>
                </a:lnTo>
                <a:lnTo>
                  <a:pt x="12000" y="10800"/>
                </a:lnTo>
                <a:lnTo>
                  <a:pt x="0" y="10800"/>
                </a:lnTo>
                <a:lnTo>
                  <a:pt x="0" y="0"/>
                </a:lnTo>
                <a:close/>
              </a:path>
            </a:pathLst>
          </a:custGeom>
        </p:spPr>
      </p:pic>
      <p:sp>
        <p:nvSpPr>
          <p:cNvPr id="2" name="文本框 1"/>
          <p:cNvSpPr txBox="1"/>
          <p:nvPr>
            <p:custDataLst>
              <p:tags r:id="rId5"/>
            </p:custDataLst>
          </p:nvPr>
        </p:nvSpPr>
        <p:spPr>
          <a:xfrm>
            <a:off x="914400" y="1833880"/>
            <a:ext cx="3257550" cy="1127760"/>
          </a:xfrm>
          <a:prstGeom prst="rect">
            <a:avLst/>
          </a:prstGeom>
          <a:noFill/>
        </p:spPr>
        <p:txBody>
          <a:bodyPr wrap="square" lIns="63500" tIns="25400" rIns="63500" bIns="25400" rtlCol="0" anchor="b" anchorCtr="0">
            <a:normAutofit fontScale="90000"/>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产品优势分析</a:t>
            </a:r>
            <a:endParaRPr lang="zh-CN" altLang="zh-CN" sz="4000" b="1" spc="160" dirty="0">
              <a:solidFill>
                <a:schemeClr val="dk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914400" y="3256280"/>
            <a:ext cx="3257550" cy="176784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（1）免费。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（2）使用简单且功能强大。</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（3）保护隐私。</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8"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18" name="图片 17" descr="图片1"/>
          <p:cNvPicPr>
            <a:picLocks noChangeAspect="1"/>
          </p:cNvPicPr>
          <p:nvPr>
            <p:custDataLst>
              <p:tags r:id="rId3"/>
            </p:custDataLst>
          </p:nvPr>
        </p:nvPicPr>
        <p:blipFill>
          <a:blip r:embed="rId4"/>
          <a:stretch>
            <a:fillRect/>
          </a:stretch>
        </p:blipFill>
        <p:spPr>
          <a:xfrm>
            <a:off x="6091555" y="-215020"/>
            <a:ext cx="6102350" cy="2877185"/>
          </a:xfrm>
          <a:prstGeom prst="rect">
            <a:avLst/>
          </a:prstGeom>
        </p:spPr>
      </p:pic>
      <p:sp>
        <p:nvSpPr>
          <p:cNvPr id="7" name="矩形 6"/>
          <p:cNvSpPr/>
          <p:nvPr userDrawn="1">
            <p:custDataLst>
              <p:tags r:id="rId5"/>
            </p:custDataLst>
          </p:nvPr>
        </p:nvSpPr>
        <p:spPr>
          <a:xfrm>
            <a:off x="0" y="-214858"/>
            <a:ext cx="6096000" cy="2873829"/>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dirty="0">
              <a:solidFill>
                <a:schemeClr val="lt1"/>
              </a:solidFill>
              <a:latin typeface="微软雅黑" panose="020B0503020204020204" pitchFamily="34" charset="-122"/>
              <a:ea typeface="微软雅黑" panose="020B0503020204020204" pitchFamily="34" charset="-122"/>
            </a:endParaRPr>
          </a:p>
        </p:txBody>
      </p:sp>
      <p:cxnSp>
        <p:nvCxnSpPr>
          <p:cNvPr id="19" name="直接连接符 18"/>
          <p:cNvCxnSpPr/>
          <p:nvPr>
            <p:custDataLst>
              <p:tags r:id="rId6"/>
            </p:custDataLst>
          </p:nvPr>
        </p:nvCxnSpPr>
        <p:spPr>
          <a:xfrm>
            <a:off x="782909" y="3767698"/>
            <a:ext cx="10813829"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custDataLst>
              <p:tags r:id="rId7"/>
            </p:custDataLst>
          </p:nvPr>
        </p:nvGrpSpPr>
        <p:grpSpPr>
          <a:xfrm>
            <a:off x="2072640" y="2996748"/>
            <a:ext cx="665063" cy="665063"/>
            <a:chOff x="3264" y="5443"/>
            <a:chExt cx="1246" cy="1246"/>
          </a:xfrm>
          <a:solidFill>
            <a:schemeClr val="accent1"/>
          </a:solidFill>
        </p:grpSpPr>
        <p:sp>
          <p:nvSpPr>
            <p:cNvPr id="20" name="矩形 19"/>
            <p:cNvSpPr/>
            <p:nvPr>
              <p:custDataLst>
                <p:tags r:id="rId8"/>
              </p:custDataLst>
            </p:nvPr>
          </p:nvSpPr>
          <p:spPr>
            <a:xfrm>
              <a:off x="3264" y="5443"/>
              <a:ext cx="1247" cy="1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custDataLst>
                <p:tags r:id="rId9"/>
              </p:custDataLst>
            </p:nvPr>
          </p:nvSpPr>
          <p:spPr>
            <a:xfrm>
              <a:off x="3266" y="5475"/>
              <a:ext cx="1229" cy="1215"/>
            </a:xfrm>
            <a:prstGeom prst="rect">
              <a:avLst/>
            </a:prstGeom>
            <a:solidFill>
              <a:schemeClr val="accent1"/>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rPr>
                <a:t>01</a:t>
              </a:r>
              <a:endPar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sp>
        <p:nvSpPr>
          <p:cNvPr id="22" name="文本框 21"/>
          <p:cNvSpPr txBox="1"/>
          <p:nvPr>
            <p:custDataLst>
              <p:tags r:id="rId10"/>
            </p:custDataLst>
          </p:nvPr>
        </p:nvSpPr>
        <p:spPr>
          <a:xfrm>
            <a:off x="2907666" y="3183755"/>
            <a:ext cx="1632766" cy="350679"/>
          </a:xfrm>
          <a:prstGeom prst="rect">
            <a:avLst/>
          </a:prstGeom>
          <a:noFill/>
        </p:spPr>
        <p:txBody>
          <a:bodyPr wrap="square" rtlCol="0">
            <a:normAutofit fontScale="70000"/>
          </a:bodyPr>
          <a:lstStyle/>
          <a:p>
            <a:pPr lvl="0" algn="l">
              <a:lnSpc>
                <a:spcPct val="130000"/>
              </a:lnSpc>
            </a:pPr>
            <a:r>
              <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rPr>
              <a:t>选题背景及意义</a:t>
            </a:r>
            <a:endPar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endParaRPr>
          </a:p>
        </p:txBody>
      </p:sp>
      <p:grpSp>
        <p:nvGrpSpPr>
          <p:cNvPr id="4" name="组合 3"/>
          <p:cNvGrpSpPr/>
          <p:nvPr>
            <p:custDataLst>
              <p:tags r:id="rId11"/>
            </p:custDataLst>
          </p:nvPr>
        </p:nvGrpSpPr>
        <p:grpSpPr>
          <a:xfrm>
            <a:off x="7460615" y="2996748"/>
            <a:ext cx="665063" cy="665063"/>
            <a:chOff x="11749" y="5443"/>
            <a:chExt cx="1246" cy="1246"/>
          </a:xfrm>
          <a:solidFill>
            <a:schemeClr val="accent2"/>
          </a:solidFill>
        </p:grpSpPr>
        <p:sp>
          <p:nvSpPr>
            <p:cNvPr id="23" name="矩形 22"/>
            <p:cNvSpPr/>
            <p:nvPr>
              <p:custDataLst>
                <p:tags r:id="rId12"/>
              </p:custDataLst>
            </p:nvPr>
          </p:nvSpPr>
          <p:spPr>
            <a:xfrm>
              <a:off x="11749" y="5443"/>
              <a:ext cx="1247" cy="1247"/>
            </a:xfrm>
            <a:prstGeom prst="rect">
              <a:avLst/>
            </a:pr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custDataLst>
                <p:tags r:id="rId13"/>
              </p:custDataLst>
            </p:nvPr>
          </p:nvSpPr>
          <p:spPr>
            <a:xfrm>
              <a:off x="11750" y="5475"/>
              <a:ext cx="1229" cy="1215"/>
            </a:xfrm>
            <a:prstGeom prst="rect">
              <a:avLst/>
            </a:prstGeom>
            <a:solidFill>
              <a:schemeClr val="accent2"/>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rPr>
                <a:t>02</a:t>
              </a:r>
              <a:endPar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sp>
        <p:nvSpPr>
          <p:cNvPr id="25" name="文本框 24"/>
          <p:cNvSpPr txBox="1"/>
          <p:nvPr>
            <p:custDataLst>
              <p:tags r:id="rId14"/>
            </p:custDataLst>
          </p:nvPr>
        </p:nvSpPr>
        <p:spPr>
          <a:xfrm>
            <a:off x="8295006" y="3183755"/>
            <a:ext cx="1632766" cy="350679"/>
          </a:xfrm>
          <a:prstGeom prst="rect">
            <a:avLst/>
          </a:prstGeom>
          <a:noFill/>
        </p:spPr>
        <p:txBody>
          <a:bodyPr wrap="square" rtlCol="0">
            <a:normAutofit fontScale="70000"/>
          </a:bodyPr>
          <a:lstStyle/>
          <a:p>
            <a:pPr lvl="0" algn="l">
              <a:lnSpc>
                <a:spcPct val="130000"/>
              </a:lnSpc>
            </a:pPr>
            <a:r>
              <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rPr>
              <a:t>团队介绍</a:t>
            </a:r>
            <a:endPar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endParaRPr>
          </a:p>
        </p:txBody>
      </p:sp>
      <p:grpSp>
        <p:nvGrpSpPr>
          <p:cNvPr id="2" name="组合 1"/>
          <p:cNvGrpSpPr/>
          <p:nvPr>
            <p:custDataLst>
              <p:tags r:id="rId15"/>
            </p:custDataLst>
          </p:nvPr>
        </p:nvGrpSpPr>
        <p:grpSpPr>
          <a:xfrm>
            <a:off x="7460514" y="3889014"/>
            <a:ext cx="665063" cy="665063"/>
            <a:chOff x="11748" y="8391"/>
            <a:chExt cx="1246" cy="1246"/>
          </a:xfrm>
          <a:solidFill>
            <a:schemeClr val="accent4"/>
          </a:solidFill>
        </p:grpSpPr>
        <p:sp>
          <p:nvSpPr>
            <p:cNvPr id="26" name="矩形 25"/>
            <p:cNvSpPr/>
            <p:nvPr>
              <p:custDataLst>
                <p:tags r:id="rId16"/>
              </p:custDataLst>
            </p:nvPr>
          </p:nvSpPr>
          <p:spPr>
            <a:xfrm>
              <a:off x="11748" y="8391"/>
              <a:ext cx="1247" cy="1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p:cNvSpPr txBox="1"/>
            <p:nvPr>
              <p:custDataLst>
                <p:tags r:id="rId17"/>
              </p:custDataLst>
            </p:nvPr>
          </p:nvSpPr>
          <p:spPr>
            <a:xfrm>
              <a:off x="11750" y="8423"/>
              <a:ext cx="1229" cy="1215"/>
            </a:xfrm>
            <a:prstGeom prst="rect">
              <a:avLst/>
            </a:prstGeom>
            <a:solidFill>
              <a:schemeClr val="accent4"/>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rPr>
                <a:t>04</a:t>
              </a:r>
              <a:endPar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sp>
        <p:nvSpPr>
          <p:cNvPr id="33" name="文本框 32"/>
          <p:cNvSpPr txBox="1"/>
          <p:nvPr>
            <p:custDataLst>
              <p:tags r:id="rId18"/>
            </p:custDataLst>
          </p:nvPr>
        </p:nvSpPr>
        <p:spPr>
          <a:xfrm>
            <a:off x="8295539" y="4076021"/>
            <a:ext cx="1632767" cy="350679"/>
          </a:xfrm>
          <a:prstGeom prst="rect">
            <a:avLst/>
          </a:prstGeom>
          <a:noFill/>
        </p:spPr>
        <p:txBody>
          <a:bodyPr wrap="square" rtlCol="0">
            <a:normAutofit fontScale="70000"/>
          </a:bodyPr>
          <a:lstStyle/>
          <a:p>
            <a:pPr lvl="0" algn="l">
              <a:lnSpc>
                <a:spcPct val="130000"/>
              </a:lnSpc>
            </a:pPr>
            <a:r>
              <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rPr>
              <a:t>市场分析及定位</a:t>
            </a:r>
            <a:endPar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endParaRPr>
          </a:p>
        </p:txBody>
      </p:sp>
      <p:grpSp>
        <p:nvGrpSpPr>
          <p:cNvPr id="9" name="组合 8"/>
          <p:cNvGrpSpPr/>
          <p:nvPr>
            <p:custDataLst>
              <p:tags r:id="rId19"/>
            </p:custDataLst>
          </p:nvPr>
        </p:nvGrpSpPr>
        <p:grpSpPr>
          <a:xfrm>
            <a:off x="2073174" y="3888696"/>
            <a:ext cx="665063" cy="665597"/>
            <a:chOff x="3264" y="8391"/>
            <a:chExt cx="1246" cy="1247"/>
          </a:xfrm>
          <a:solidFill>
            <a:schemeClr val="accent3"/>
          </a:solidFill>
        </p:grpSpPr>
        <p:sp>
          <p:nvSpPr>
            <p:cNvPr id="40" name="矩形 39"/>
            <p:cNvSpPr/>
            <p:nvPr>
              <p:custDataLst>
                <p:tags r:id="rId20"/>
              </p:custDataLst>
            </p:nvPr>
          </p:nvSpPr>
          <p:spPr>
            <a:xfrm>
              <a:off x="3264" y="8391"/>
              <a:ext cx="1247" cy="1247"/>
            </a:xfrm>
            <a:prstGeom prst="rect">
              <a:avLst/>
            </a:pr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p:custDataLst>
                <p:tags r:id="rId21"/>
              </p:custDataLst>
            </p:nvPr>
          </p:nvSpPr>
          <p:spPr>
            <a:xfrm>
              <a:off x="3266" y="8428"/>
              <a:ext cx="1229" cy="1210"/>
            </a:xfrm>
            <a:prstGeom prst="rect">
              <a:avLst/>
            </a:prstGeom>
            <a:solidFill>
              <a:schemeClr val="accent3"/>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rPr>
                <a:t>03</a:t>
              </a:r>
              <a:endPar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sp>
        <p:nvSpPr>
          <p:cNvPr id="46" name="文本框 45"/>
          <p:cNvSpPr txBox="1"/>
          <p:nvPr>
            <p:custDataLst>
              <p:tags r:id="rId22"/>
            </p:custDataLst>
          </p:nvPr>
        </p:nvSpPr>
        <p:spPr>
          <a:xfrm>
            <a:off x="2908199" y="4076021"/>
            <a:ext cx="1632767" cy="350679"/>
          </a:xfrm>
          <a:prstGeom prst="rect">
            <a:avLst/>
          </a:prstGeom>
          <a:noFill/>
        </p:spPr>
        <p:txBody>
          <a:bodyPr wrap="square" rtlCol="0">
            <a:normAutofit fontScale="70000"/>
          </a:bodyPr>
          <a:lstStyle/>
          <a:p>
            <a:pPr lvl="0" algn="l">
              <a:lnSpc>
                <a:spcPct val="130000"/>
              </a:lnSpc>
            </a:pPr>
            <a:r>
              <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rPr>
              <a:t>团队分工</a:t>
            </a:r>
            <a:endPar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endParaRPr>
          </a:p>
        </p:txBody>
      </p:sp>
      <p:sp>
        <p:nvSpPr>
          <p:cNvPr id="29" name="PA_淘宝网chenying0907出品 962"/>
          <p:cNvSpPr/>
          <p:nvPr>
            <p:custDataLst>
              <p:tags r:id="rId23"/>
            </p:custDataLst>
          </p:nvPr>
        </p:nvSpPr>
        <p:spPr>
          <a:xfrm>
            <a:off x="1997710" y="749170"/>
            <a:ext cx="1363980" cy="734695"/>
          </a:xfrm>
          <a:prstGeom prst="rect">
            <a:avLst/>
          </a:prstGeom>
          <a:ln w="12700">
            <a:miter lim="400000"/>
          </a:ln>
        </p:spPr>
        <p:txBody>
          <a:bodyPr wrap="square" lIns="90170" tIns="46990" rIns="90170" bIns="46990" anchor="ctr">
            <a:normAutofit lnSpcReduction="20000"/>
          </a:bodyPr>
          <a:lstStyle>
            <a:lvl1pPr defTabSz="4572000">
              <a:defRPr sz="7200">
                <a:solidFill>
                  <a:srgbClr val="FFFFFF"/>
                </a:solidFill>
                <a:latin typeface="Montserrat-Bold"/>
                <a:ea typeface="Montserrat-Bold"/>
                <a:cs typeface="Montserrat-Bold"/>
                <a:sym typeface="Montserrat-Bold"/>
              </a:defRPr>
            </a:lvl1pPr>
          </a:lstStyle>
          <a:p>
            <a:pPr algn="l"/>
            <a:r>
              <a:rPr lang="zh-CN" altLang="en-US" sz="4000" b="1" spc="300" dirty="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目录</a:t>
            </a:r>
            <a:endParaRPr lang="zh-CN" altLang="en-US" sz="4000" b="1" spc="300" dirty="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2" name="PA_淘宝网chenying0907出品 962"/>
          <p:cNvSpPr/>
          <p:nvPr>
            <p:custDataLst>
              <p:tags r:id="rId24"/>
            </p:custDataLst>
          </p:nvPr>
        </p:nvSpPr>
        <p:spPr>
          <a:xfrm>
            <a:off x="1997710" y="1483865"/>
            <a:ext cx="1575435" cy="408305"/>
          </a:xfrm>
          <a:prstGeom prst="rect">
            <a:avLst/>
          </a:prstGeom>
          <a:ln w="12700">
            <a:miter lim="400000"/>
          </a:ln>
        </p:spPr>
        <p:txBody>
          <a:bodyPr wrap="square" lIns="90170" tIns="46990" rIns="90170" bIns="46990" anchor="ctr">
            <a:normAutofit fontScale="90000"/>
          </a:bodyPr>
          <a:lstStyle>
            <a:lvl1pPr defTabSz="4572000">
              <a:defRPr sz="7200">
                <a:solidFill>
                  <a:srgbClr val="FFFFFF"/>
                </a:solidFill>
                <a:latin typeface="Montserrat-Bold"/>
                <a:ea typeface="Montserrat-Bold"/>
                <a:cs typeface="Montserrat-Bold"/>
                <a:sym typeface="Montserrat-Bold"/>
              </a:defRPr>
            </a:lvl1pPr>
          </a:lstStyle>
          <a:p>
            <a:r>
              <a:rPr lang="en-US" altLang="zh-CN" sz="1800" spc="200" dirty="0">
                <a:solidFill>
                  <a:schemeClr val="dk1"/>
                </a:solidFill>
                <a:uFillTx/>
                <a:latin typeface="微软雅黑" panose="020B0503020204020204" pitchFamily="34" charset="-122"/>
                <a:ea typeface="微软雅黑" panose="020B0503020204020204" pitchFamily="34" charset="-122"/>
                <a:cs typeface="Arial" panose="020B0604020202090204" pitchFamily="34" charset="0"/>
                <a:sym typeface="微软雅黑" panose="020B0503020204020204" pitchFamily="34" charset="-122"/>
              </a:rPr>
              <a:t>CONTENTS</a:t>
            </a:r>
            <a:endParaRPr lang="en-US" altLang="zh-CN" sz="1800" spc="200" dirty="0">
              <a:solidFill>
                <a:schemeClr val="dk1"/>
              </a:solidFill>
              <a:uFillTx/>
              <a:latin typeface="微软雅黑" panose="020B0503020204020204" pitchFamily="34" charset="-122"/>
              <a:ea typeface="微软雅黑" panose="020B0503020204020204" pitchFamily="34" charset="-122"/>
              <a:cs typeface="Arial" panose="020B0604020202090204" pitchFamily="34" charset="0"/>
              <a:sym typeface="微软雅黑" panose="020B0503020204020204" pitchFamily="34" charset="-122"/>
            </a:endParaRPr>
          </a:p>
        </p:txBody>
      </p:sp>
      <p:cxnSp>
        <p:nvCxnSpPr>
          <p:cNvPr id="3" name="直接连接符 2"/>
          <p:cNvCxnSpPr/>
          <p:nvPr>
            <p:custDataLst>
              <p:tags r:id="rId25"/>
            </p:custDataLst>
          </p:nvPr>
        </p:nvCxnSpPr>
        <p:spPr>
          <a:xfrm>
            <a:off x="782909" y="4675814"/>
            <a:ext cx="10813829"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custDataLst>
              <p:tags r:id="rId26"/>
            </p:custDataLst>
          </p:nvPr>
        </p:nvGrpSpPr>
        <p:grpSpPr>
          <a:xfrm>
            <a:off x="7461048" y="4797345"/>
            <a:ext cx="665063" cy="665063"/>
            <a:chOff x="11748" y="8391"/>
            <a:chExt cx="1246" cy="1246"/>
          </a:xfrm>
          <a:solidFill>
            <a:schemeClr val="accent6"/>
          </a:solidFill>
        </p:grpSpPr>
        <p:sp>
          <p:nvSpPr>
            <p:cNvPr id="10" name="矩形 9"/>
            <p:cNvSpPr/>
            <p:nvPr>
              <p:custDataLst>
                <p:tags r:id="rId27"/>
              </p:custDataLst>
            </p:nvPr>
          </p:nvSpPr>
          <p:spPr>
            <a:xfrm>
              <a:off x="11748" y="8391"/>
              <a:ext cx="1247" cy="1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custDataLst>
                <p:tags r:id="rId28"/>
              </p:custDataLst>
            </p:nvPr>
          </p:nvSpPr>
          <p:spPr>
            <a:xfrm>
              <a:off x="11750" y="8423"/>
              <a:ext cx="1229" cy="1215"/>
            </a:xfrm>
            <a:prstGeom prst="rect">
              <a:avLst/>
            </a:prstGeom>
            <a:solidFill>
              <a:schemeClr val="accent6"/>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rPr>
                <a:t>06</a:t>
              </a:r>
              <a:endPar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sp>
        <p:nvSpPr>
          <p:cNvPr id="12" name="文本框 11"/>
          <p:cNvSpPr txBox="1"/>
          <p:nvPr>
            <p:custDataLst>
              <p:tags r:id="rId29"/>
            </p:custDataLst>
          </p:nvPr>
        </p:nvSpPr>
        <p:spPr>
          <a:xfrm>
            <a:off x="8296073" y="4984352"/>
            <a:ext cx="1632767" cy="350679"/>
          </a:xfrm>
          <a:prstGeom prst="rect">
            <a:avLst/>
          </a:prstGeom>
          <a:noFill/>
        </p:spPr>
        <p:txBody>
          <a:bodyPr wrap="square" rtlCol="0">
            <a:normAutofit fontScale="70000"/>
          </a:bodyPr>
          <a:lstStyle/>
          <a:p>
            <a:pPr lvl="0" algn="l">
              <a:lnSpc>
                <a:spcPct val="130000"/>
              </a:lnSpc>
            </a:pPr>
            <a:r>
              <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rPr>
              <a:t>市场与营销</a:t>
            </a:r>
            <a:endPar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endParaRPr>
          </a:p>
        </p:txBody>
      </p:sp>
      <p:grpSp>
        <p:nvGrpSpPr>
          <p:cNvPr id="13" name="组合 12"/>
          <p:cNvGrpSpPr/>
          <p:nvPr>
            <p:custDataLst>
              <p:tags r:id="rId30"/>
            </p:custDataLst>
          </p:nvPr>
        </p:nvGrpSpPr>
        <p:grpSpPr>
          <a:xfrm>
            <a:off x="2073708" y="4797027"/>
            <a:ext cx="665063" cy="665597"/>
            <a:chOff x="3264" y="8391"/>
            <a:chExt cx="1246" cy="1247"/>
          </a:xfrm>
          <a:solidFill>
            <a:schemeClr val="accent5"/>
          </a:solidFill>
        </p:grpSpPr>
        <p:sp>
          <p:nvSpPr>
            <p:cNvPr id="14" name="矩形 13"/>
            <p:cNvSpPr/>
            <p:nvPr>
              <p:custDataLst>
                <p:tags r:id="rId31"/>
              </p:custDataLst>
            </p:nvPr>
          </p:nvSpPr>
          <p:spPr>
            <a:xfrm>
              <a:off x="3264" y="8391"/>
              <a:ext cx="1247" cy="1247"/>
            </a:xfrm>
            <a:prstGeom prst="rect">
              <a:avLst/>
            </a:pr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custDataLst>
                <p:tags r:id="rId32"/>
              </p:custDataLst>
            </p:nvPr>
          </p:nvSpPr>
          <p:spPr>
            <a:xfrm>
              <a:off x="3266" y="8428"/>
              <a:ext cx="1229" cy="1210"/>
            </a:xfrm>
            <a:prstGeom prst="rect">
              <a:avLst/>
            </a:prstGeom>
            <a:solidFill>
              <a:schemeClr val="accent5"/>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rPr>
                <a:t>05</a:t>
              </a:r>
              <a:endPar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sp>
        <p:nvSpPr>
          <p:cNvPr id="16" name="文本框 15"/>
          <p:cNvSpPr txBox="1"/>
          <p:nvPr>
            <p:custDataLst>
              <p:tags r:id="rId33"/>
            </p:custDataLst>
          </p:nvPr>
        </p:nvSpPr>
        <p:spPr>
          <a:xfrm>
            <a:off x="2908733" y="4984352"/>
            <a:ext cx="1632767" cy="350679"/>
          </a:xfrm>
          <a:prstGeom prst="rect">
            <a:avLst/>
          </a:prstGeom>
          <a:noFill/>
        </p:spPr>
        <p:txBody>
          <a:bodyPr wrap="square" rtlCol="0">
            <a:normAutofit fontScale="70000"/>
          </a:bodyPr>
          <a:lstStyle/>
          <a:p>
            <a:pPr lvl="0" algn="l">
              <a:lnSpc>
                <a:spcPct val="130000"/>
              </a:lnSpc>
            </a:pPr>
            <a:r>
              <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rPr>
              <a:t>产品介绍</a:t>
            </a:r>
            <a:endPar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endParaRPr>
          </a:p>
        </p:txBody>
      </p:sp>
      <p:grpSp>
        <p:nvGrpSpPr>
          <p:cNvPr id="36" name="组合 35"/>
          <p:cNvGrpSpPr/>
          <p:nvPr>
            <p:custDataLst>
              <p:tags r:id="rId34"/>
            </p:custDataLst>
          </p:nvPr>
        </p:nvGrpSpPr>
        <p:grpSpPr>
          <a:xfrm>
            <a:off x="7461048" y="5699112"/>
            <a:ext cx="665063" cy="665063"/>
            <a:chOff x="11748" y="8391"/>
            <a:chExt cx="1246" cy="1246"/>
          </a:xfrm>
          <a:solidFill>
            <a:schemeClr val="accent6"/>
          </a:solidFill>
        </p:grpSpPr>
        <p:sp>
          <p:nvSpPr>
            <p:cNvPr id="37" name="矩形 36"/>
            <p:cNvSpPr/>
            <p:nvPr>
              <p:custDataLst>
                <p:tags r:id="rId35"/>
              </p:custDataLst>
            </p:nvPr>
          </p:nvSpPr>
          <p:spPr>
            <a:xfrm>
              <a:off x="11748" y="8391"/>
              <a:ext cx="1247" cy="1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文本框 37"/>
            <p:cNvSpPr txBox="1"/>
            <p:nvPr>
              <p:custDataLst>
                <p:tags r:id="rId36"/>
              </p:custDataLst>
            </p:nvPr>
          </p:nvSpPr>
          <p:spPr>
            <a:xfrm>
              <a:off x="11750" y="8423"/>
              <a:ext cx="1229" cy="1215"/>
            </a:xfrm>
            <a:prstGeom prst="rect">
              <a:avLst/>
            </a:prstGeom>
            <a:solidFill>
              <a:schemeClr val="accent6"/>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rPr>
                <a:t>08</a:t>
              </a:r>
              <a:endPar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sp>
        <p:nvSpPr>
          <p:cNvPr id="39" name="文本框 38"/>
          <p:cNvSpPr txBox="1"/>
          <p:nvPr>
            <p:custDataLst>
              <p:tags r:id="rId37"/>
            </p:custDataLst>
          </p:nvPr>
        </p:nvSpPr>
        <p:spPr>
          <a:xfrm>
            <a:off x="8296073" y="5886119"/>
            <a:ext cx="1632767" cy="350679"/>
          </a:xfrm>
          <a:prstGeom prst="rect">
            <a:avLst/>
          </a:prstGeom>
          <a:noFill/>
        </p:spPr>
        <p:txBody>
          <a:bodyPr wrap="square" rtlCol="0">
            <a:normAutofit fontScale="70000"/>
          </a:bodyPr>
          <a:lstStyle/>
          <a:p>
            <a:pPr lvl="0" algn="l">
              <a:lnSpc>
                <a:spcPct val="130000"/>
              </a:lnSpc>
            </a:pPr>
            <a:r>
              <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rPr>
              <a:t>总结</a:t>
            </a:r>
            <a:endPar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endParaRPr>
          </a:p>
        </p:txBody>
      </p:sp>
      <p:grpSp>
        <p:nvGrpSpPr>
          <p:cNvPr id="42" name="组合 41"/>
          <p:cNvGrpSpPr/>
          <p:nvPr>
            <p:custDataLst>
              <p:tags r:id="rId38"/>
            </p:custDataLst>
          </p:nvPr>
        </p:nvGrpSpPr>
        <p:grpSpPr>
          <a:xfrm>
            <a:off x="2073708" y="5698794"/>
            <a:ext cx="665063" cy="665597"/>
            <a:chOff x="3264" y="8391"/>
            <a:chExt cx="1246" cy="1247"/>
          </a:xfrm>
          <a:solidFill>
            <a:schemeClr val="accent5"/>
          </a:solidFill>
        </p:grpSpPr>
        <p:sp>
          <p:nvSpPr>
            <p:cNvPr id="43" name="矩形 42"/>
            <p:cNvSpPr/>
            <p:nvPr>
              <p:custDataLst>
                <p:tags r:id="rId39"/>
              </p:custDataLst>
            </p:nvPr>
          </p:nvSpPr>
          <p:spPr>
            <a:xfrm>
              <a:off x="3264" y="8391"/>
              <a:ext cx="1247" cy="1247"/>
            </a:xfrm>
            <a:prstGeom prst="rect">
              <a:avLst/>
            </a:pr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文本框 43"/>
            <p:cNvSpPr txBox="1"/>
            <p:nvPr>
              <p:custDataLst>
                <p:tags r:id="rId40"/>
              </p:custDataLst>
            </p:nvPr>
          </p:nvSpPr>
          <p:spPr>
            <a:xfrm>
              <a:off x="3266" y="8428"/>
              <a:ext cx="1229" cy="1210"/>
            </a:xfrm>
            <a:prstGeom prst="rect">
              <a:avLst/>
            </a:prstGeom>
            <a:solidFill>
              <a:schemeClr val="accent5"/>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rPr>
                <a:t>07</a:t>
              </a:r>
              <a:endParaRPr kumimoji="0" lang="en-US" altLang="zh-CN" sz="3000" b="1" i="0" noProof="0" dirty="0">
                <a:ln>
                  <a:noFill/>
                </a:ln>
                <a:solidFill>
                  <a:schemeClr val="lt1"/>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sp>
        <p:nvSpPr>
          <p:cNvPr id="45" name="文本框 44"/>
          <p:cNvSpPr txBox="1"/>
          <p:nvPr>
            <p:custDataLst>
              <p:tags r:id="rId41"/>
            </p:custDataLst>
          </p:nvPr>
        </p:nvSpPr>
        <p:spPr>
          <a:xfrm>
            <a:off x="2908733" y="5886119"/>
            <a:ext cx="1632767" cy="350679"/>
          </a:xfrm>
          <a:prstGeom prst="rect">
            <a:avLst/>
          </a:prstGeom>
          <a:noFill/>
        </p:spPr>
        <p:txBody>
          <a:bodyPr wrap="square" rtlCol="0">
            <a:normAutofit fontScale="70000"/>
          </a:bodyPr>
          <a:lstStyle/>
          <a:p>
            <a:pPr lvl="0" algn="l">
              <a:lnSpc>
                <a:spcPct val="130000"/>
              </a:lnSpc>
            </a:pPr>
            <a:r>
              <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rPr>
              <a:t>风险管理</a:t>
            </a:r>
            <a:endParaRPr lang="zh-CN" altLang="en-US" sz="1900" dirty="0">
              <a:solidFill>
                <a:schemeClr val="dk1"/>
              </a:solidFill>
              <a:latin typeface="微软雅黑" panose="020B0503020204020204" pitchFamily="34" charset="-122"/>
              <a:ea typeface="微软雅黑" panose="020B0503020204020204" pitchFamily="34" charset="-122"/>
              <a:cs typeface="Calibri" panose="020F0502020204030204" charset="0"/>
            </a:endParaRPr>
          </a:p>
        </p:txBody>
      </p:sp>
      <p:cxnSp>
        <p:nvCxnSpPr>
          <p:cNvPr id="47" name="直接连接符 46"/>
          <p:cNvCxnSpPr/>
          <p:nvPr>
            <p:custDataLst>
              <p:tags r:id="rId42"/>
            </p:custDataLst>
          </p:nvPr>
        </p:nvCxnSpPr>
        <p:spPr>
          <a:xfrm>
            <a:off x="782909" y="5579594"/>
            <a:ext cx="10813829"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Tree>
    <p:custDataLst>
      <p:tags r:id="rId4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3"/>
            </p:custDataLst>
          </p:nvPr>
        </p:nvSpPr>
        <p:spPr>
          <a:xfrm>
            <a:off x="879475" y="384810"/>
            <a:ext cx="3257550" cy="1127760"/>
          </a:xfrm>
          <a:prstGeom prst="rect">
            <a:avLst/>
          </a:prstGeom>
          <a:noFill/>
        </p:spPr>
        <p:txBody>
          <a:bodyPr wrap="square" lIns="63500" tIns="25400" rIns="63500" bIns="25400" rtlCol="0" anchor="b" anchorCtr="0">
            <a:normAutofit/>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产品</a:t>
            </a:r>
            <a:r>
              <a:rPr lang="en-US" altLang="zh-CN" sz="4000" b="1" spc="160" dirty="0">
                <a:solidFill>
                  <a:schemeClr val="dk1"/>
                </a:solidFill>
                <a:uFillTx/>
                <a:latin typeface="微软雅黑" panose="020B0503020204020204" pitchFamily="34" charset="-122"/>
                <a:ea typeface="微软雅黑" panose="020B0503020204020204" pitchFamily="34" charset="-122"/>
              </a:rPr>
              <a:t>UI</a:t>
            </a:r>
            <a:r>
              <a:rPr lang="zh-CN" altLang="en-US" sz="4000" b="1" spc="160" dirty="0">
                <a:solidFill>
                  <a:schemeClr val="dk1"/>
                </a:solidFill>
                <a:uFillTx/>
                <a:latin typeface="微软雅黑" panose="020B0503020204020204" pitchFamily="34" charset="-122"/>
                <a:ea typeface="微软雅黑" panose="020B0503020204020204" pitchFamily="34" charset="-122"/>
              </a:rPr>
              <a:t>原型</a:t>
            </a:r>
            <a:endParaRPr lang="zh-CN" altLang="en-US" sz="4000" b="1" spc="160" dirty="0">
              <a:solidFill>
                <a:schemeClr val="dk1"/>
              </a:solidFill>
              <a:uFillTx/>
              <a:latin typeface="微软雅黑" panose="020B0503020204020204" pitchFamily="34" charset="-122"/>
              <a:ea typeface="微软雅黑" panose="020B0503020204020204" pitchFamily="34" charset="-122"/>
            </a:endParaRPr>
          </a:p>
        </p:txBody>
      </p:sp>
      <p:pic>
        <p:nvPicPr>
          <p:cNvPr id="3" name="Picture 2" descr="Screen Shot 2021-05-14 at 17.13.10"/>
          <p:cNvPicPr>
            <a:picLocks noChangeAspect="1"/>
          </p:cNvPicPr>
          <p:nvPr/>
        </p:nvPicPr>
        <p:blipFill>
          <a:blip r:embed="rId4"/>
          <a:stretch>
            <a:fillRect/>
          </a:stretch>
        </p:blipFill>
        <p:spPr>
          <a:xfrm>
            <a:off x="3776980" y="0"/>
            <a:ext cx="8415020" cy="6857365"/>
          </a:xfrm>
          <a:prstGeom prst="rect">
            <a:avLst/>
          </a:prstGeom>
        </p:spPr>
      </p:pic>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3"/>
            </p:custDataLst>
          </p:nvPr>
        </p:nvSpPr>
        <p:spPr>
          <a:xfrm>
            <a:off x="879475" y="384810"/>
            <a:ext cx="3257550" cy="1127760"/>
          </a:xfrm>
          <a:prstGeom prst="rect">
            <a:avLst/>
          </a:prstGeom>
          <a:noFill/>
        </p:spPr>
        <p:txBody>
          <a:bodyPr wrap="square" lIns="63500" tIns="25400" rIns="63500" bIns="25400" rtlCol="0" anchor="b" anchorCtr="0">
            <a:normAutofit/>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产品</a:t>
            </a:r>
            <a:r>
              <a:rPr lang="en-US" altLang="zh-CN" sz="4000" b="1" spc="160" dirty="0">
                <a:solidFill>
                  <a:schemeClr val="dk1"/>
                </a:solidFill>
                <a:uFillTx/>
                <a:latin typeface="微软雅黑" panose="020B0503020204020204" pitchFamily="34" charset="-122"/>
                <a:ea typeface="微软雅黑" panose="020B0503020204020204" pitchFamily="34" charset="-122"/>
              </a:rPr>
              <a:t>UI</a:t>
            </a:r>
            <a:r>
              <a:rPr lang="zh-CN" altLang="en-US" sz="4000" b="1" spc="160" dirty="0">
                <a:solidFill>
                  <a:schemeClr val="dk1"/>
                </a:solidFill>
                <a:uFillTx/>
                <a:latin typeface="微软雅黑" panose="020B0503020204020204" pitchFamily="34" charset="-122"/>
                <a:ea typeface="微软雅黑" panose="020B0503020204020204" pitchFamily="34" charset="-122"/>
              </a:rPr>
              <a:t>原型</a:t>
            </a:r>
            <a:endParaRPr lang="zh-CN" altLang="en-US" sz="4000" b="1" spc="160" dirty="0">
              <a:solidFill>
                <a:schemeClr val="dk1"/>
              </a:solidFill>
              <a:uFillTx/>
              <a:latin typeface="微软雅黑" panose="020B0503020204020204" pitchFamily="34" charset="-122"/>
              <a:ea typeface="微软雅黑" panose="020B0503020204020204" pitchFamily="34" charset="-122"/>
            </a:endParaRPr>
          </a:p>
        </p:txBody>
      </p:sp>
      <p:pic>
        <p:nvPicPr>
          <p:cNvPr id="4" name="Picture 3" descr="Screen Shot 2021-05-14 at 17.51.36"/>
          <p:cNvPicPr>
            <a:picLocks noChangeAspect="1"/>
          </p:cNvPicPr>
          <p:nvPr/>
        </p:nvPicPr>
        <p:blipFill>
          <a:blip r:embed="rId4"/>
          <a:stretch>
            <a:fillRect/>
          </a:stretch>
        </p:blipFill>
        <p:spPr>
          <a:xfrm>
            <a:off x="3629660" y="108585"/>
            <a:ext cx="8562340" cy="6651625"/>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descr="D:\meihua_service_cache\jpg/8c76a71a2857ac5d7d82059217afe90a.jpg8c76a71a2857ac5d7d82059217afe90a"/>
          <p:cNvPicPr>
            <a:picLocks noChangeAspect="1"/>
          </p:cNvPicPr>
          <p:nvPr>
            <p:custDataLst>
              <p:tags r:id="rId3"/>
            </p:custDataLst>
          </p:nvPr>
        </p:nvPicPr>
        <p:blipFill rotWithShape="1">
          <a:blip r:embed="rId4"/>
          <a:srcRect l="25036" r="25036"/>
          <a:stretch>
            <a:fillRect/>
          </a:stretch>
        </p:blipFill>
        <p:spPr>
          <a:xfrm>
            <a:off x="0" y="0"/>
            <a:ext cx="6343701" cy="6858000"/>
          </a:xfrm>
          <a:custGeom>
            <a:avLst/>
            <a:gdLst/>
            <a:ahLst/>
            <a:cxnLst>
              <a:cxn ang="3">
                <a:pos x="hc" y="t"/>
              </a:cxn>
              <a:cxn ang="cd2">
                <a:pos x="l" y="vc"/>
              </a:cxn>
              <a:cxn ang="cd4">
                <a:pos x="hc" y="b"/>
              </a:cxn>
              <a:cxn ang="0">
                <a:pos x="r" y="vc"/>
              </a:cxn>
            </a:cxnLst>
            <a:rect l="l" t="t" r="r" b="b"/>
            <a:pathLst>
              <a:path w="10320" h="10800">
                <a:moveTo>
                  <a:pt x="0" y="0"/>
                </a:moveTo>
                <a:lnTo>
                  <a:pt x="10320" y="0"/>
                </a:lnTo>
                <a:lnTo>
                  <a:pt x="10320" y="10800"/>
                </a:lnTo>
                <a:lnTo>
                  <a:pt x="0" y="10800"/>
                </a:lnTo>
                <a:lnTo>
                  <a:pt x="0" y="0"/>
                </a:lnTo>
                <a:close/>
              </a:path>
            </a:pathLst>
          </a:custGeom>
        </p:spPr>
      </p:pic>
      <p:sp>
        <p:nvSpPr>
          <p:cNvPr id="3" name="文本框 2"/>
          <p:cNvSpPr txBox="1"/>
          <p:nvPr>
            <p:custDataLst>
              <p:tags r:id="rId5"/>
            </p:custDataLst>
          </p:nvPr>
        </p:nvSpPr>
        <p:spPr>
          <a:xfrm>
            <a:off x="6800906" y="914382"/>
            <a:ext cx="4933975" cy="769347"/>
          </a:xfrm>
          <a:prstGeom prst="rect">
            <a:avLst/>
          </a:prstGeom>
          <a:noFill/>
        </p:spPr>
        <p:txBody>
          <a:bodyPr wrap="square" lIns="63500" tIns="25400" rIns="63500" bIns="25400" rtlCol="0" anchor="b" anchorCtr="0">
            <a:normAutofit/>
          </a:bodyPr>
          <a:p>
            <a:pPr algn="l"/>
            <a:r>
              <a:rPr lang="zh-CN" altLang="zh-CN" sz="4400" b="1" spc="160" dirty="0">
                <a:solidFill>
                  <a:schemeClr val="dk1"/>
                </a:solidFill>
                <a:uFillTx/>
                <a:latin typeface="微软雅黑" panose="020B0503020204020204" pitchFamily="34" charset="-122"/>
                <a:ea typeface="微软雅黑" panose="020B0503020204020204" pitchFamily="34" charset="-122"/>
              </a:rPr>
              <a:t>产品定位分析</a:t>
            </a:r>
            <a:endParaRPr lang="zh-CN" altLang="zh-CN" sz="4400" b="1" spc="160" dirty="0">
              <a:solidFill>
                <a:schemeClr val="dk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6800906" y="1988532"/>
            <a:ext cx="4933975" cy="3955085"/>
          </a:xfrm>
          <a:prstGeom prst="rect">
            <a:avLst/>
          </a:prstGeom>
          <a:noFill/>
          <a:ln w="3175">
            <a:noFill/>
            <a:prstDash val="dash"/>
          </a:ln>
        </p:spPr>
        <p:txBody>
          <a:bodyPr wrap="square" lIns="63500" tIns="25400" rIns="63500" bIns="25400" anchor="t" anchorCtr="0">
            <a:normAutofit fontScale="900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产品目的</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对普通大众提供乐趣，不收取任何费用</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r>
              <a:rPr altLang="zh-CN"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对专业用户提供相应的人脸检测配套服务，收取服务费，实现盈利。</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r>
              <a:rPr altLang="zh-CN"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ervice，customized </a:t>
            </a:r>
            <a:r>
              <a:rPr altLang="zh-CN"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project</a:t>
            </a: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目标人群</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不限人群，目标人群范围很广，任何人都可以享用我们的产品。让更多人享受人脸识别带来的便利。</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a:bodyPr>
          <a:lstStyle/>
          <a:p>
            <a:pPr marR="0" algn="dist" defTabSz="914400" fontAlgn="auto">
              <a:lnSpc>
                <a:spcPct val="150000"/>
              </a:lnSpc>
              <a:spcBef>
                <a:spcPts val="0"/>
              </a:spcBef>
              <a:spcAft>
                <a:spcPts val="0"/>
              </a:spcAft>
              <a:buClrTx/>
              <a:buSzTx/>
              <a:buFontTx/>
            </a:pPr>
            <a:r>
              <a:rPr lang="id-ID" sz="1400" kern="260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ONE</a:t>
            </a:r>
            <a:endParaRPr kumimoji="0" lang="id-ID" sz="1400" kern="2600" cap="none" normalizeH="0" noProof="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05</a:t>
            </a:r>
            <a:endPar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solidFill>
                  <a:schemeClr val="dk1">
                    <a:lumMod val="85000"/>
                    <a:lumOff val="15000"/>
                  </a:schemeClr>
                </a:solidFill>
              </a:rPr>
              <a:t>产品介绍</a:t>
            </a:r>
            <a:endParaRPr lang="zh-CN" altLang="en-US" dirty="0">
              <a:solidFill>
                <a:schemeClr val="dk1">
                  <a:lumMod val="85000"/>
                  <a:lumOff val="15000"/>
                </a:schemeClr>
              </a:solidFill>
            </a:endParaRPr>
          </a:p>
        </p:txBody>
      </p:sp>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1"/>
            </p:custDataLst>
          </p:nvPr>
        </p:nvSpPr>
        <p:spPr>
          <a:xfrm>
            <a:off x="0" y="0"/>
            <a:ext cx="41208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1" name="六边形 10"/>
          <p:cNvSpPr/>
          <p:nvPr userDrawn="1">
            <p:custDataLst>
              <p:tags r:id="rId2"/>
            </p:custDataLst>
          </p:nvPr>
        </p:nvSpPr>
        <p:spPr>
          <a:xfrm rot="5400000">
            <a:off x="487222" y="5655401"/>
            <a:ext cx="1058533" cy="912529"/>
          </a:xfrm>
          <a:prstGeom prst="hexagon">
            <a:avLst>
              <a:gd name="adj" fmla="val 28602"/>
              <a:gd name="vf" fmla="val 115470"/>
            </a:avLst>
          </a:prstGeom>
          <a:noFill/>
          <a:ln w="28575">
            <a:solidFill>
              <a:schemeClr val="l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3"/>
            </p:custDataLst>
          </p:nvPr>
        </p:nvSpPr>
        <p:spPr>
          <a:xfrm rot="5400000">
            <a:off x="-77295" y="5764217"/>
            <a:ext cx="1171078" cy="1016489"/>
          </a:xfrm>
          <a:custGeom>
            <a:avLst/>
            <a:gdLst>
              <a:gd name="connsiteX0" fmla="*/ 0 w 1171078"/>
              <a:gd name="connsiteY0" fmla="*/ 727700 h 1016489"/>
              <a:gd name="connsiteX1" fmla="*/ 416274 w 1171078"/>
              <a:gd name="connsiteY1" fmla="*/ 0 h 1016489"/>
              <a:gd name="connsiteX2" fmla="*/ 1171078 w 1171078"/>
              <a:gd name="connsiteY2" fmla="*/ 0 h 1016489"/>
              <a:gd name="connsiteX3" fmla="*/ 1171078 w 1171078"/>
              <a:gd name="connsiteY3" fmla="*/ 1016489 h 1016489"/>
              <a:gd name="connsiteX4" fmla="*/ 165199 w 1171078"/>
              <a:gd name="connsiteY4" fmla="*/ 1016489 h 1016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078" h="1016489">
                <a:moveTo>
                  <a:pt x="0" y="727700"/>
                </a:moveTo>
                <a:lnTo>
                  <a:pt x="416274" y="0"/>
                </a:lnTo>
                <a:lnTo>
                  <a:pt x="1171078" y="0"/>
                </a:lnTo>
                <a:lnTo>
                  <a:pt x="1171078" y="1016489"/>
                </a:lnTo>
                <a:lnTo>
                  <a:pt x="165199" y="1016489"/>
                </a:lnTo>
                <a:close/>
              </a:path>
            </a:pathLst>
          </a:custGeom>
          <a:solidFill>
            <a:schemeClr val="lt1">
              <a:alpha val="3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12" name="图形 11"/>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1489055" y="6269990"/>
            <a:ext cx="477520" cy="406400"/>
          </a:xfrm>
          <a:prstGeom prst="rect">
            <a:avLst/>
          </a:prstGeom>
        </p:spPr>
      </p:pic>
      <p:pic>
        <p:nvPicPr>
          <p:cNvPr id="14" name="图形 13"/>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217805" y="281940"/>
            <a:ext cx="477520" cy="406400"/>
          </a:xfrm>
          <a:prstGeom prst="rect">
            <a:avLst/>
          </a:prstGeom>
        </p:spPr>
      </p:pic>
      <p:sp>
        <p:nvSpPr>
          <p:cNvPr id="5" name="文本框 4"/>
          <p:cNvSpPr txBox="1"/>
          <p:nvPr>
            <p:custDataLst>
              <p:tags r:id="rId10"/>
            </p:custDataLst>
          </p:nvPr>
        </p:nvSpPr>
        <p:spPr>
          <a:xfrm>
            <a:off x="609600" y="609600"/>
            <a:ext cx="2894978" cy="727710"/>
          </a:xfrm>
          <a:prstGeom prst="rect">
            <a:avLst/>
          </a:prstGeom>
          <a:noFill/>
        </p:spPr>
        <p:txBody>
          <a:bodyPr wrap="square" lIns="63500" tIns="25400" rIns="63500" bIns="25400" rtlCol="0" anchor="t" anchorCtr="0">
            <a:normAutofit/>
          </a:bodyPr>
          <a:p>
            <a:pPr lvl="0" algn="l">
              <a:lnSpc>
                <a:spcPct val="110000"/>
              </a:lnSpc>
              <a:buClrTx/>
              <a:buSzTx/>
              <a:buFontTx/>
            </a:pPr>
            <a:r>
              <a:rPr lang="zh-CN" sz="4000" b="1" spc="240">
                <a:solidFill>
                  <a:schemeClr val="dk1">
                    <a:lumMod val="85000"/>
                    <a:lumOff val="15000"/>
                  </a:schemeClr>
                </a:solidFill>
                <a:uFillTx/>
                <a:latin typeface="微软雅黑" panose="020B0503020204020204" pitchFamily="34" charset="-122"/>
                <a:ea typeface="微软雅黑" panose="020B0503020204020204" pitchFamily="34" charset="-122"/>
                <a:sym typeface="+mn-ea"/>
              </a:rPr>
              <a:t>产品功能</a:t>
            </a:r>
            <a:endParaRPr lang="zh-CN" sz="4000" b="1" spc="240">
              <a:solidFill>
                <a:schemeClr val="dk1">
                  <a:lumMod val="85000"/>
                  <a:lumOff val="15000"/>
                </a:schemeClr>
              </a:solidFill>
              <a:uFillTx/>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11"/>
            </p:custDataLst>
          </p:nvPr>
        </p:nvSpPr>
        <p:spPr>
          <a:xfrm>
            <a:off x="695325" y="3191510"/>
            <a:ext cx="2895613" cy="673563"/>
          </a:xfrm>
          <a:prstGeom prst="rect">
            <a:avLst/>
          </a:prstGeom>
          <a:noFill/>
        </p:spPr>
        <p:txBody>
          <a:bodyPr wrap="square" lIns="63500" tIns="25400" rIns="63500" bIns="25400" rtlCol="0">
            <a:noAutofit/>
          </a:bodyPr>
          <a:p>
            <a:pPr algn="l" fontAlgn="auto">
              <a:lnSpc>
                <a:spcPct val="120000"/>
              </a:lnSpc>
            </a:pPr>
            <a:r>
              <a:rPr lang="zh-CN" altLang="en-US" sz="3600" spc="100">
                <a:solidFill>
                  <a:schemeClr val="dk1">
                    <a:lumMod val="65000"/>
                    <a:lumOff val="35000"/>
                  </a:schemeClr>
                </a:solidFill>
                <a:uFillTx/>
                <a:latin typeface="微软雅黑" panose="020B0503020204020204" pitchFamily="34" charset="-122"/>
                <a:ea typeface="微软雅黑" panose="020B0503020204020204" pitchFamily="34" charset="-122"/>
                <a:sym typeface="+mn-ea"/>
              </a:rPr>
              <a:t>MagicMe</a:t>
            </a:r>
            <a:endParaRPr lang="zh-CN" altLang="en-US" sz="3600" spc="100">
              <a:solidFill>
                <a:schemeClr val="dk1">
                  <a:lumMod val="65000"/>
                  <a:lumOff val="35000"/>
                </a:schemeClr>
              </a:solidFill>
              <a:uFillTx/>
              <a:latin typeface="微软雅黑" panose="020B0503020204020204" pitchFamily="34" charset="-122"/>
              <a:ea typeface="微软雅黑" panose="020B0503020204020204" pitchFamily="34" charset="-122"/>
              <a:sym typeface="+mn-ea"/>
            </a:endParaRPr>
          </a:p>
        </p:txBody>
      </p:sp>
      <p:sp>
        <p:nvSpPr>
          <p:cNvPr id="25" name="Shape"/>
          <p:cNvSpPr/>
          <p:nvPr>
            <p:custDataLst>
              <p:tags r:id="rId12"/>
            </p:custDataLst>
          </p:nvPr>
        </p:nvSpPr>
        <p:spPr>
          <a:xfrm>
            <a:off x="5393884" y="122176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accent1"/>
          </a:solidFill>
          <a:ln w="12700">
            <a:noFill/>
            <a:miter lim="400000"/>
          </a:ln>
        </p:spPr>
        <p:txBody>
          <a:bodyPr lIns="19045" tIns="19045" rIns="19045" bIns="19045" anchor="ctr"/>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latin typeface="微软雅黑" panose="020B0503020204020204" pitchFamily="34" charset="-122"/>
              <a:ea typeface="微软雅黑" panose="020B0503020204020204" pitchFamily="34" charset="-122"/>
              <a:sym typeface="Gill Sans" panose="020B0502020104020203"/>
            </a:endParaRPr>
          </a:p>
        </p:txBody>
      </p:sp>
      <p:sp>
        <p:nvSpPr>
          <p:cNvPr id="26" name="Rectangle"/>
          <p:cNvSpPr/>
          <p:nvPr>
            <p:custDataLst>
              <p:tags r:id="rId13"/>
            </p:custDataLst>
          </p:nvPr>
        </p:nvSpPr>
        <p:spPr>
          <a:xfrm>
            <a:off x="5728978" y="1126596"/>
            <a:ext cx="5185409" cy="455379"/>
          </a:xfrm>
          <a:prstGeom prst="rect">
            <a:avLst/>
          </a:prstGeom>
        </p:spPr>
        <p:txBody>
          <a:bodyPr wrap="square" anchor="ctr">
            <a:normAutofit/>
          </a:bodyPr>
          <a:p>
            <a:pPr>
              <a:lnSpc>
                <a:spcPct val="130000"/>
              </a:lnSpc>
              <a:spcBef>
                <a:spcPts val="0"/>
              </a:spcBef>
              <a:spcAft>
                <a:spcPts val="0"/>
              </a:spcAft>
            </a:pPr>
            <a:r>
              <a:rPr lang="zh-CN" altLang="en-US" b="1" spc="300" dirty="0">
                <a:solidFill>
                  <a:schemeClr val="accent1"/>
                </a:solidFill>
                <a:uFillTx/>
                <a:latin typeface="微软雅黑" panose="020B0503020204020204" pitchFamily="34" charset="-122"/>
                <a:ea typeface="微软雅黑" panose="020B0503020204020204" pitchFamily="34" charset="-122"/>
              </a:rPr>
              <a:t>人脸识别考勤</a:t>
            </a:r>
            <a:endParaRPr lang="zh-CN" altLang="en-US" b="1" spc="300" dirty="0">
              <a:solidFill>
                <a:schemeClr val="accent1"/>
              </a:solidFill>
              <a:uFillTx/>
              <a:latin typeface="微软雅黑" panose="020B0503020204020204" pitchFamily="34" charset="-122"/>
              <a:ea typeface="微软雅黑" panose="020B0503020204020204" pitchFamily="34" charset="-122"/>
            </a:endParaRPr>
          </a:p>
        </p:txBody>
      </p:sp>
      <p:sp>
        <p:nvSpPr>
          <p:cNvPr id="27" name="TextBox"/>
          <p:cNvSpPr txBox="1"/>
          <p:nvPr>
            <p:custDataLst>
              <p:tags r:id="rId14"/>
            </p:custDataLst>
          </p:nvPr>
        </p:nvSpPr>
        <p:spPr>
          <a:xfrm>
            <a:off x="5728978" y="1587962"/>
            <a:ext cx="5185410" cy="940768"/>
          </a:xfrm>
          <a:prstGeom prst="rect">
            <a:avLst/>
          </a:prstGeom>
          <a:noFill/>
        </p:spPr>
        <p:txBody>
          <a:bodyPr wrap="square" rtlCol="0" anchor="ctr">
            <a:normAutofit lnSpcReduction="10000"/>
          </a:bodyPr>
          <a:p>
            <a:pPr>
              <a:lnSpc>
                <a:spcPct val="130000"/>
              </a:lnSpc>
            </a:pPr>
            <a:r>
              <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用户可以在软件内通过上传照片或视频来提取其中的人脸，支持数据来源的多样化，动态人脸抓捕和照片扫描等多种方式，识别精度高，速度快。</a:t>
            </a:r>
            <a:endPar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Shape"/>
          <p:cNvSpPr/>
          <p:nvPr>
            <p:custDataLst>
              <p:tags r:id="rId15"/>
            </p:custDataLst>
          </p:nvPr>
        </p:nvSpPr>
        <p:spPr>
          <a:xfrm>
            <a:off x="5393884" y="282246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accent1"/>
          </a:solidFill>
          <a:ln w="12700">
            <a:noFill/>
            <a:miter lim="400000"/>
          </a:ln>
        </p:spPr>
        <p:txBody>
          <a:bodyPr lIns="19045" tIns="19045" rIns="19045" bIns="19045" anchor="ctr"/>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latin typeface="微软雅黑" panose="020B0503020204020204" pitchFamily="34" charset="-122"/>
              <a:ea typeface="微软雅黑" panose="020B0503020204020204" pitchFamily="34" charset="-122"/>
              <a:sym typeface="Gill Sans" panose="020B0502020104020203"/>
            </a:endParaRPr>
          </a:p>
        </p:txBody>
      </p:sp>
      <p:sp>
        <p:nvSpPr>
          <p:cNvPr id="30" name="Rectangle"/>
          <p:cNvSpPr/>
          <p:nvPr>
            <p:custDataLst>
              <p:tags r:id="rId16"/>
            </p:custDataLst>
          </p:nvPr>
        </p:nvSpPr>
        <p:spPr>
          <a:xfrm>
            <a:off x="5728978" y="2727299"/>
            <a:ext cx="5185409" cy="455379"/>
          </a:xfrm>
          <a:prstGeom prst="rect">
            <a:avLst/>
          </a:prstGeom>
        </p:spPr>
        <p:txBody>
          <a:bodyPr wrap="square" anchor="ctr">
            <a:normAutofit/>
          </a:bodyPr>
          <a:p>
            <a:pPr>
              <a:lnSpc>
                <a:spcPct val="130000"/>
              </a:lnSpc>
              <a:spcBef>
                <a:spcPts val="0"/>
              </a:spcBef>
              <a:spcAft>
                <a:spcPts val="0"/>
              </a:spcAft>
            </a:pPr>
            <a:r>
              <a:rPr lang="zh-CN" altLang="en-US" b="1" spc="300" dirty="0">
                <a:solidFill>
                  <a:schemeClr val="accent1"/>
                </a:solidFill>
                <a:uFillTx/>
                <a:latin typeface="微软雅黑" panose="020B0503020204020204" pitchFamily="34" charset="-122"/>
                <a:ea typeface="微软雅黑" panose="020B0503020204020204" pitchFamily="34" charset="-122"/>
              </a:rPr>
              <a:t>性别与年龄识别</a:t>
            </a:r>
            <a:endParaRPr lang="zh-CN" altLang="en-US" b="1" spc="300" dirty="0">
              <a:solidFill>
                <a:schemeClr val="accent1"/>
              </a:solidFill>
              <a:uFillTx/>
              <a:latin typeface="微软雅黑" panose="020B0503020204020204" pitchFamily="34" charset="-122"/>
              <a:ea typeface="微软雅黑" panose="020B0503020204020204" pitchFamily="34" charset="-122"/>
            </a:endParaRPr>
          </a:p>
        </p:txBody>
      </p:sp>
      <p:sp>
        <p:nvSpPr>
          <p:cNvPr id="31" name="TextBox"/>
          <p:cNvSpPr txBox="1"/>
          <p:nvPr>
            <p:custDataLst>
              <p:tags r:id="rId17"/>
            </p:custDataLst>
          </p:nvPr>
        </p:nvSpPr>
        <p:spPr>
          <a:xfrm>
            <a:off x="5728978" y="3188665"/>
            <a:ext cx="5185410" cy="940768"/>
          </a:xfrm>
          <a:prstGeom prst="rect">
            <a:avLst/>
          </a:prstGeom>
          <a:noFill/>
        </p:spPr>
        <p:txBody>
          <a:bodyPr wrap="square" rtlCol="0" anchor="ctr">
            <a:normAutofit/>
          </a:bodyPr>
          <a:p>
            <a:pPr>
              <a:lnSpc>
                <a:spcPct val="130000"/>
              </a:lnSpc>
            </a:pPr>
            <a:r>
              <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rPr>
              <a:t>在正确识别出人脸的基础上，还可依据人脸基本特征准确判断出此人的性别，年龄。</a:t>
            </a:r>
            <a:endPar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endParaRPr>
          </a:p>
        </p:txBody>
      </p:sp>
      <p:sp>
        <p:nvSpPr>
          <p:cNvPr id="33" name="Shape"/>
          <p:cNvSpPr/>
          <p:nvPr>
            <p:custDataLst>
              <p:tags r:id="rId18"/>
            </p:custDataLst>
          </p:nvPr>
        </p:nvSpPr>
        <p:spPr>
          <a:xfrm>
            <a:off x="5393884" y="442317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accent1"/>
          </a:solidFill>
          <a:ln w="12700">
            <a:noFill/>
            <a:miter lim="400000"/>
          </a:ln>
        </p:spPr>
        <p:txBody>
          <a:bodyPr lIns="19045" tIns="19045" rIns="19045" bIns="19045" anchor="ctr"/>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latin typeface="微软雅黑" panose="020B0503020204020204" pitchFamily="34" charset="-122"/>
              <a:ea typeface="微软雅黑" panose="020B0503020204020204" pitchFamily="34" charset="-122"/>
              <a:sym typeface="Gill Sans" panose="020B0502020104020203"/>
            </a:endParaRPr>
          </a:p>
        </p:txBody>
      </p:sp>
      <p:sp>
        <p:nvSpPr>
          <p:cNvPr id="34" name="Rectangle"/>
          <p:cNvSpPr/>
          <p:nvPr>
            <p:custDataLst>
              <p:tags r:id="rId19"/>
            </p:custDataLst>
          </p:nvPr>
        </p:nvSpPr>
        <p:spPr>
          <a:xfrm>
            <a:off x="5728978" y="4328001"/>
            <a:ext cx="5185409" cy="455379"/>
          </a:xfrm>
          <a:prstGeom prst="rect">
            <a:avLst/>
          </a:prstGeom>
        </p:spPr>
        <p:txBody>
          <a:bodyPr wrap="square" anchor="ctr">
            <a:normAutofit/>
          </a:bodyPr>
          <a:p>
            <a:pPr>
              <a:lnSpc>
                <a:spcPct val="130000"/>
              </a:lnSpc>
              <a:spcBef>
                <a:spcPts val="0"/>
              </a:spcBef>
              <a:spcAft>
                <a:spcPts val="0"/>
              </a:spcAft>
            </a:pPr>
            <a:r>
              <a:rPr lang="zh-CN" altLang="en-US" b="1" spc="300" dirty="0">
                <a:solidFill>
                  <a:schemeClr val="accent1"/>
                </a:solidFill>
                <a:uFillTx/>
                <a:latin typeface="微软雅黑" panose="020B0503020204020204" pitchFamily="34" charset="-122"/>
                <a:ea typeface="微软雅黑" panose="020B0503020204020204" pitchFamily="34" charset="-122"/>
              </a:rPr>
              <a:t>情绪识别</a:t>
            </a:r>
            <a:endParaRPr lang="zh-CN" altLang="en-US" b="1" spc="300" dirty="0">
              <a:solidFill>
                <a:schemeClr val="accent1"/>
              </a:solidFill>
              <a:uFillTx/>
              <a:latin typeface="微软雅黑" panose="020B0503020204020204" pitchFamily="34" charset="-122"/>
              <a:ea typeface="微软雅黑" panose="020B0503020204020204" pitchFamily="34" charset="-122"/>
            </a:endParaRPr>
          </a:p>
        </p:txBody>
      </p:sp>
      <p:sp>
        <p:nvSpPr>
          <p:cNvPr id="35" name="TextBox"/>
          <p:cNvSpPr txBox="1"/>
          <p:nvPr>
            <p:custDataLst>
              <p:tags r:id="rId20"/>
            </p:custDataLst>
          </p:nvPr>
        </p:nvSpPr>
        <p:spPr>
          <a:xfrm>
            <a:off x="5728978" y="4789367"/>
            <a:ext cx="5185410" cy="940768"/>
          </a:xfrm>
          <a:prstGeom prst="rect">
            <a:avLst/>
          </a:prstGeom>
          <a:noFill/>
        </p:spPr>
        <p:txBody>
          <a:bodyPr wrap="square" rtlCol="0" anchor="ctr">
            <a:normAutofit/>
          </a:bodyPr>
          <a:p>
            <a:pPr>
              <a:lnSpc>
                <a:spcPct val="130000"/>
              </a:lnSpc>
            </a:pPr>
            <a:r>
              <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rPr>
              <a:t>可以准确识别眨眼、张嘴、皱眉等多种表情动作，并在此基础上分析出人的基本情绪（生气、厌恶、恐惧、开心、难过、惊喜、平静）</a:t>
            </a:r>
            <a:endPar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endParaRPr>
          </a:p>
        </p:txBody>
      </p:sp>
      <p:sp>
        <p:nvSpPr>
          <p:cNvPr id="4" name="矩形 3"/>
          <p:cNvSpPr/>
          <p:nvPr>
            <p:custDataLst>
              <p:tags r:id="rId21"/>
            </p:custDataLst>
          </p:nvPr>
        </p:nvSpPr>
        <p:spPr>
          <a:xfrm>
            <a:off x="609560" y="6368446"/>
            <a:ext cx="762006" cy="76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Tree>
    <p:custDataLst>
      <p:tags r:id="rId2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1"/>
            </p:custDataLst>
          </p:nvPr>
        </p:nvSpPr>
        <p:spPr>
          <a:xfrm>
            <a:off x="0" y="0"/>
            <a:ext cx="396235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1" name="六边形 10"/>
          <p:cNvSpPr/>
          <p:nvPr userDrawn="1">
            <p:custDataLst>
              <p:tags r:id="rId2"/>
            </p:custDataLst>
          </p:nvPr>
        </p:nvSpPr>
        <p:spPr>
          <a:xfrm rot="5400000">
            <a:off x="487222" y="5655401"/>
            <a:ext cx="1058533" cy="912529"/>
          </a:xfrm>
          <a:prstGeom prst="hexagon">
            <a:avLst>
              <a:gd name="adj" fmla="val 28602"/>
              <a:gd name="vf" fmla="val 115470"/>
            </a:avLst>
          </a:prstGeom>
          <a:noFill/>
          <a:ln w="28575">
            <a:solidFill>
              <a:schemeClr val="l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3"/>
            </p:custDataLst>
          </p:nvPr>
        </p:nvSpPr>
        <p:spPr>
          <a:xfrm rot="5400000">
            <a:off x="-77295" y="5764217"/>
            <a:ext cx="1171078" cy="1016489"/>
          </a:xfrm>
          <a:custGeom>
            <a:avLst/>
            <a:gdLst>
              <a:gd name="connsiteX0" fmla="*/ 0 w 1171078"/>
              <a:gd name="connsiteY0" fmla="*/ 727700 h 1016489"/>
              <a:gd name="connsiteX1" fmla="*/ 416274 w 1171078"/>
              <a:gd name="connsiteY1" fmla="*/ 0 h 1016489"/>
              <a:gd name="connsiteX2" fmla="*/ 1171078 w 1171078"/>
              <a:gd name="connsiteY2" fmla="*/ 0 h 1016489"/>
              <a:gd name="connsiteX3" fmla="*/ 1171078 w 1171078"/>
              <a:gd name="connsiteY3" fmla="*/ 1016489 h 1016489"/>
              <a:gd name="connsiteX4" fmla="*/ 165199 w 1171078"/>
              <a:gd name="connsiteY4" fmla="*/ 1016489 h 1016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078" h="1016489">
                <a:moveTo>
                  <a:pt x="0" y="727700"/>
                </a:moveTo>
                <a:lnTo>
                  <a:pt x="416274" y="0"/>
                </a:lnTo>
                <a:lnTo>
                  <a:pt x="1171078" y="0"/>
                </a:lnTo>
                <a:lnTo>
                  <a:pt x="1171078" y="1016489"/>
                </a:lnTo>
                <a:lnTo>
                  <a:pt x="165199" y="1016489"/>
                </a:lnTo>
                <a:close/>
              </a:path>
            </a:pathLst>
          </a:custGeom>
          <a:solidFill>
            <a:schemeClr val="lt1">
              <a:alpha val="3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12" name="图形 11"/>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1489055" y="6269990"/>
            <a:ext cx="477520" cy="406400"/>
          </a:xfrm>
          <a:prstGeom prst="rect">
            <a:avLst/>
          </a:prstGeom>
        </p:spPr>
      </p:pic>
      <p:pic>
        <p:nvPicPr>
          <p:cNvPr id="14" name="图形 13"/>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217805" y="281940"/>
            <a:ext cx="477520" cy="406400"/>
          </a:xfrm>
          <a:prstGeom prst="rect">
            <a:avLst/>
          </a:prstGeom>
        </p:spPr>
      </p:pic>
      <p:sp>
        <p:nvSpPr>
          <p:cNvPr id="3" name="文本框 2"/>
          <p:cNvSpPr txBox="1"/>
          <p:nvPr>
            <p:custDataLst>
              <p:tags r:id="rId10"/>
            </p:custDataLst>
          </p:nvPr>
        </p:nvSpPr>
        <p:spPr>
          <a:xfrm>
            <a:off x="698500" y="913130"/>
            <a:ext cx="2743200" cy="774700"/>
          </a:xfrm>
          <a:prstGeom prst="rect">
            <a:avLst/>
          </a:prstGeom>
          <a:noFill/>
        </p:spPr>
        <p:txBody>
          <a:bodyPr wrap="square" lIns="63500" tIns="25400" rIns="63500" bIns="25400" rtlCol="0" anchor="b" anchorCtr="0">
            <a:normAutofit/>
          </a:bodyPr>
          <a:p>
            <a:pPr algn="l"/>
            <a:r>
              <a:rPr lang="zh-CN" altLang="zh-CN" sz="4400" b="1" spc="160" dirty="0">
                <a:solidFill>
                  <a:schemeClr val="dk1"/>
                </a:solidFill>
                <a:uFillTx/>
                <a:latin typeface="微软雅黑" panose="020B0503020204020204" pitchFamily="34" charset="-122"/>
                <a:ea typeface="微软雅黑" panose="020B0503020204020204" pitchFamily="34" charset="-122"/>
              </a:rPr>
              <a:t>产品功能</a:t>
            </a:r>
            <a:endParaRPr lang="zh-CN" altLang="zh-CN" sz="4400" b="1" spc="160" dirty="0">
              <a:solidFill>
                <a:schemeClr val="dk1"/>
              </a:solidFill>
              <a:uFillTx/>
              <a:latin typeface="微软雅黑" panose="020B0503020204020204" pitchFamily="34" charset="-122"/>
              <a:ea typeface="微软雅黑" panose="020B0503020204020204" pitchFamily="34" charset="-122"/>
            </a:endParaRPr>
          </a:p>
        </p:txBody>
      </p:sp>
      <p:sp>
        <p:nvSpPr>
          <p:cNvPr id="4" name="矩形 3"/>
          <p:cNvSpPr/>
          <p:nvPr>
            <p:custDataLst>
              <p:tags r:id="rId11"/>
            </p:custDataLst>
          </p:nvPr>
        </p:nvSpPr>
        <p:spPr>
          <a:xfrm>
            <a:off x="710525" y="6435121"/>
            <a:ext cx="762006" cy="76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5" name="Shape"/>
          <p:cNvSpPr/>
          <p:nvPr>
            <p:custDataLst>
              <p:tags r:id="rId12"/>
            </p:custDataLst>
          </p:nvPr>
        </p:nvSpPr>
        <p:spPr>
          <a:xfrm>
            <a:off x="5317049" y="202243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accent1"/>
          </a:solidFill>
          <a:ln w="12700">
            <a:noFill/>
            <a:miter lim="400000"/>
          </a:ln>
        </p:spPr>
        <p:txBody>
          <a:bodyPr lIns="19045" tIns="19045" rIns="19045" bIns="19045" anchor="ctr"/>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latin typeface="微软雅黑" panose="020B0503020204020204" pitchFamily="34" charset="-122"/>
              <a:ea typeface="微软雅黑" panose="020B0503020204020204" pitchFamily="34" charset="-122"/>
              <a:sym typeface="Gill Sans" panose="020B0502020104020203"/>
            </a:endParaRPr>
          </a:p>
        </p:txBody>
      </p:sp>
      <p:sp>
        <p:nvSpPr>
          <p:cNvPr id="26" name="Rectangle"/>
          <p:cNvSpPr/>
          <p:nvPr>
            <p:custDataLst>
              <p:tags r:id="rId13"/>
            </p:custDataLst>
          </p:nvPr>
        </p:nvSpPr>
        <p:spPr>
          <a:xfrm>
            <a:off x="5652143" y="1927264"/>
            <a:ext cx="5185409" cy="455379"/>
          </a:xfrm>
          <a:prstGeom prst="rect">
            <a:avLst/>
          </a:prstGeom>
        </p:spPr>
        <p:txBody>
          <a:bodyPr wrap="square" anchor="ctr">
            <a:normAutofit/>
          </a:bodyPr>
          <a:p>
            <a:pPr>
              <a:lnSpc>
                <a:spcPct val="130000"/>
              </a:lnSpc>
              <a:spcBef>
                <a:spcPts val="0"/>
              </a:spcBef>
              <a:spcAft>
                <a:spcPts val="0"/>
              </a:spcAft>
            </a:pPr>
            <a:r>
              <a:rPr lang="zh-CN" altLang="en-US" b="1" spc="300" dirty="0">
                <a:solidFill>
                  <a:schemeClr val="accent1"/>
                </a:solidFill>
                <a:uFillTx/>
                <a:latin typeface="微软雅黑" panose="020B0503020204020204" pitchFamily="34" charset="-122"/>
                <a:ea typeface="微软雅黑" panose="020B0503020204020204" pitchFamily="34" charset="-122"/>
              </a:rPr>
              <a:t>旧照片上色</a:t>
            </a:r>
            <a:endParaRPr lang="zh-CN" altLang="en-US" b="1" spc="300" dirty="0">
              <a:solidFill>
                <a:schemeClr val="accent1"/>
              </a:solidFill>
              <a:uFillTx/>
              <a:latin typeface="微软雅黑" panose="020B0503020204020204" pitchFamily="34" charset="-122"/>
              <a:ea typeface="微软雅黑" panose="020B0503020204020204" pitchFamily="34" charset="-122"/>
            </a:endParaRPr>
          </a:p>
        </p:txBody>
      </p:sp>
      <p:sp>
        <p:nvSpPr>
          <p:cNvPr id="27" name="TextBox"/>
          <p:cNvSpPr txBox="1"/>
          <p:nvPr>
            <p:custDataLst>
              <p:tags r:id="rId14"/>
            </p:custDataLst>
          </p:nvPr>
        </p:nvSpPr>
        <p:spPr>
          <a:xfrm>
            <a:off x="5652143" y="2388631"/>
            <a:ext cx="5185410" cy="940768"/>
          </a:xfrm>
          <a:prstGeom prst="rect">
            <a:avLst/>
          </a:prstGeom>
          <a:noFill/>
        </p:spPr>
        <p:txBody>
          <a:bodyPr wrap="square" rtlCol="0" anchor="ctr">
            <a:normAutofit/>
          </a:bodyPr>
          <a:p>
            <a:pPr>
              <a:lnSpc>
                <a:spcPct val="130000"/>
              </a:lnSpc>
            </a:pPr>
            <a:r>
              <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人脸识别完成后，用户可保存图片，并对原图片进行加工处理，包括图片自动上色、图片修复（去水印）和美颜。</a:t>
            </a:r>
            <a:endPar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Shape"/>
          <p:cNvSpPr/>
          <p:nvPr>
            <p:custDataLst>
              <p:tags r:id="rId15"/>
            </p:custDataLst>
          </p:nvPr>
        </p:nvSpPr>
        <p:spPr>
          <a:xfrm>
            <a:off x="5317049" y="362313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accent1"/>
          </a:solidFill>
          <a:ln w="12700">
            <a:noFill/>
            <a:miter lim="400000"/>
          </a:ln>
        </p:spPr>
        <p:txBody>
          <a:bodyPr lIns="19045" tIns="19045" rIns="19045" bIns="19045" anchor="ctr"/>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latin typeface="微软雅黑" panose="020B0503020204020204" pitchFamily="34" charset="-122"/>
              <a:ea typeface="微软雅黑" panose="020B0503020204020204" pitchFamily="34" charset="-122"/>
              <a:sym typeface="Gill Sans" panose="020B0502020104020203"/>
            </a:endParaRPr>
          </a:p>
        </p:txBody>
      </p:sp>
      <p:sp>
        <p:nvSpPr>
          <p:cNvPr id="30" name="Rectangle"/>
          <p:cNvSpPr/>
          <p:nvPr>
            <p:custDataLst>
              <p:tags r:id="rId16"/>
            </p:custDataLst>
          </p:nvPr>
        </p:nvSpPr>
        <p:spPr>
          <a:xfrm>
            <a:off x="5652143" y="3527968"/>
            <a:ext cx="5185409" cy="455379"/>
          </a:xfrm>
          <a:prstGeom prst="rect">
            <a:avLst/>
          </a:prstGeom>
        </p:spPr>
        <p:txBody>
          <a:bodyPr wrap="square" anchor="ctr">
            <a:normAutofit/>
          </a:bodyPr>
          <a:p>
            <a:pPr>
              <a:lnSpc>
                <a:spcPct val="130000"/>
              </a:lnSpc>
              <a:spcBef>
                <a:spcPts val="0"/>
              </a:spcBef>
              <a:spcAft>
                <a:spcPts val="0"/>
              </a:spcAft>
            </a:pPr>
            <a:r>
              <a:rPr lang="zh-CN" altLang="en-US" b="1" spc="300" dirty="0">
                <a:solidFill>
                  <a:schemeClr val="accent1"/>
                </a:solidFill>
                <a:uFillTx/>
                <a:latin typeface="微软雅黑" panose="020B0503020204020204" pitchFamily="34" charset="-122"/>
                <a:ea typeface="微软雅黑" panose="020B0503020204020204" pitchFamily="34" charset="-122"/>
              </a:rPr>
              <a:t>卡通化</a:t>
            </a:r>
            <a:endParaRPr lang="zh-CN" altLang="en-US" b="1" spc="300" dirty="0">
              <a:solidFill>
                <a:schemeClr val="accent1"/>
              </a:solidFill>
              <a:uFillTx/>
              <a:latin typeface="微软雅黑" panose="020B0503020204020204" pitchFamily="34" charset="-122"/>
              <a:ea typeface="微软雅黑" panose="020B0503020204020204" pitchFamily="34" charset="-122"/>
            </a:endParaRPr>
          </a:p>
        </p:txBody>
      </p:sp>
      <p:sp>
        <p:nvSpPr>
          <p:cNvPr id="2" name="Text Box 1"/>
          <p:cNvSpPr txBox="1"/>
          <p:nvPr/>
        </p:nvSpPr>
        <p:spPr>
          <a:xfrm>
            <a:off x="695325" y="3106420"/>
            <a:ext cx="2827655" cy="645160"/>
          </a:xfrm>
          <a:prstGeom prst="rect">
            <a:avLst/>
          </a:prstGeom>
          <a:noFill/>
        </p:spPr>
        <p:txBody>
          <a:bodyPr wrap="square" rtlCol="0">
            <a:spAutoFit/>
          </a:bodyPr>
          <a:p>
            <a:r>
              <a:rPr lang="zh-CN" altLang="en-US" sz="3600" spc="100">
                <a:solidFill>
                  <a:schemeClr val="dk1">
                    <a:lumMod val="65000"/>
                    <a:lumOff val="35000"/>
                  </a:schemeClr>
                </a:solidFill>
                <a:uFillTx/>
                <a:latin typeface="微软雅黑" panose="020B0503020204020204" pitchFamily="34" charset="-122"/>
                <a:ea typeface="微软雅黑" panose="020B0503020204020204" pitchFamily="34" charset="-122"/>
                <a:sym typeface="+mn-ea"/>
              </a:rPr>
              <a:t>MagicMe</a:t>
            </a:r>
            <a:endParaRPr lang="en-US" sz="3600"/>
          </a:p>
        </p:txBody>
      </p:sp>
    </p:spTree>
    <p:custDataLst>
      <p:tags r:id="rId1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1"/>
            </p:custDataLst>
          </p:nvPr>
        </p:nvSpPr>
        <p:spPr>
          <a:xfrm>
            <a:off x="0" y="762000"/>
            <a:ext cx="6699199" cy="5334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 name="六边形 1"/>
          <p:cNvSpPr/>
          <p:nvPr userDrawn="1">
            <p:custDataLst>
              <p:tags r:id="rId2"/>
            </p:custDataLst>
          </p:nvPr>
        </p:nvSpPr>
        <p:spPr>
          <a:xfrm rot="5400000">
            <a:off x="487222" y="5655401"/>
            <a:ext cx="1058533" cy="912529"/>
          </a:xfrm>
          <a:prstGeom prst="hexagon">
            <a:avLst>
              <a:gd name="adj" fmla="val 28602"/>
              <a:gd name="vf" fmla="val 115470"/>
            </a:avLst>
          </a:prstGeom>
          <a:noFill/>
          <a:ln w="28575">
            <a:solidFill>
              <a:schemeClr val="l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3"/>
            </p:custDataLst>
          </p:nvPr>
        </p:nvSpPr>
        <p:spPr>
          <a:xfrm rot="5400000">
            <a:off x="-77295" y="5764217"/>
            <a:ext cx="1171078" cy="1016489"/>
          </a:xfrm>
          <a:custGeom>
            <a:avLst/>
            <a:gdLst>
              <a:gd name="connsiteX0" fmla="*/ 0 w 1171078"/>
              <a:gd name="connsiteY0" fmla="*/ 727700 h 1016489"/>
              <a:gd name="connsiteX1" fmla="*/ 416274 w 1171078"/>
              <a:gd name="connsiteY1" fmla="*/ 0 h 1016489"/>
              <a:gd name="connsiteX2" fmla="*/ 1171078 w 1171078"/>
              <a:gd name="connsiteY2" fmla="*/ 0 h 1016489"/>
              <a:gd name="connsiteX3" fmla="*/ 1171078 w 1171078"/>
              <a:gd name="connsiteY3" fmla="*/ 1016489 h 1016489"/>
              <a:gd name="connsiteX4" fmla="*/ 165199 w 1171078"/>
              <a:gd name="connsiteY4" fmla="*/ 1016489 h 1016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078" h="1016489">
                <a:moveTo>
                  <a:pt x="0" y="727700"/>
                </a:moveTo>
                <a:lnTo>
                  <a:pt x="416274" y="0"/>
                </a:lnTo>
                <a:lnTo>
                  <a:pt x="1171078" y="0"/>
                </a:lnTo>
                <a:lnTo>
                  <a:pt x="1171078" y="1016489"/>
                </a:lnTo>
                <a:lnTo>
                  <a:pt x="165199" y="1016489"/>
                </a:lnTo>
                <a:close/>
              </a:path>
            </a:pathLst>
          </a:custGeom>
          <a:solidFill>
            <a:schemeClr val="lt1">
              <a:alpha val="3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12" name="图形 11"/>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1489055" y="6269990"/>
            <a:ext cx="477520" cy="406400"/>
          </a:xfrm>
          <a:prstGeom prst="rect">
            <a:avLst/>
          </a:prstGeom>
        </p:spPr>
      </p:pic>
      <p:pic>
        <p:nvPicPr>
          <p:cNvPr id="14" name="图形 13"/>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217805" y="281940"/>
            <a:ext cx="477520" cy="406400"/>
          </a:xfrm>
          <a:prstGeom prst="rect">
            <a:avLst/>
          </a:prstGeom>
        </p:spPr>
      </p:pic>
      <p:sp>
        <p:nvSpPr>
          <p:cNvPr id="5" name="文本框 4"/>
          <p:cNvSpPr txBox="1"/>
          <p:nvPr>
            <p:custDataLst>
              <p:tags r:id="rId10"/>
            </p:custDataLst>
          </p:nvPr>
        </p:nvSpPr>
        <p:spPr>
          <a:xfrm>
            <a:off x="609600" y="1359749"/>
            <a:ext cx="5486400" cy="572769"/>
          </a:xfrm>
          <a:prstGeom prst="rect">
            <a:avLst/>
          </a:prstGeom>
          <a:noFill/>
        </p:spPr>
        <p:txBody>
          <a:bodyPr wrap="square" lIns="63500" tIns="25400" rIns="63500" bIns="25400" rtlCol="0" anchor="b" anchorCtr="0">
            <a:normAutofit/>
          </a:bodyPr>
          <a:p>
            <a:pPr algn="l"/>
            <a:r>
              <a:rPr lang="zh-CN" altLang="zh-CN" sz="3200" b="1" spc="160" dirty="0">
                <a:solidFill>
                  <a:schemeClr val="dk1"/>
                </a:solidFill>
                <a:uFillTx/>
                <a:latin typeface="微软雅黑" panose="020B0503020204020204" pitchFamily="34" charset="-122"/>
                <a:ea typeface="微软雅黑" panose="020B0503020204020204" pitchFamily="34" charset="-122"/>
              </a:rPr>
              <a:t>产品特性</a:t>
            </a:r>
            <a:endParaRPr lang="zh-CN" altLang="zh-CN" sz="3200" b="1" spc="160" dirty="0">
              <a:solidFill>
                <a:schemeClr val="dk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11"/>
            </p:custDataLst>
          </p:nvPr>
        </p:nvSpPr>
        <p:spPr>
          <a:xfrm>
            <a:off x="609600" y="2084618"/>
            <a:ext cx="5486400" cy="3413633"/>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本产品是基于人的脸部特征信息进行身份识别的一种生物识别技术，为用户提供便捷、可靠的人脸识别服务，同时也增加了人脸识别的趣味性，旨在提高用户体验。</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三大特性：</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1.免费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2.功能强大</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3.注重隐私保护</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D:\meihua_service_cache\jpg/e594251508d0857c3b5d3840b1aaeb1b.jpge594251508d0857c3b5d3840b1aaeb1b"/>
          <p:cNvPicPr>
            <a:picLocks noChangeAspect="1"/>
          </p:cNvPicPr>
          <p:nvPr>
            <p:custDataLst>
              <p:tags r:id="rId12"/>
            </p:custDataLst>
          </p:nvPr>
        </p:nvPicPr>
        <p:blipFill rotWithShape="1">
          <a:blip r:embed="rId13"/>
          <a:srcRect t="14368" b="14368"/>
          <a:stretch>
            <a:fillRect/>
          </a:stretch>
        </p:blipFill>
        <p:spPr>
          <a:xfrm>
            <a:off x="7162800" y="866775"/>
            <a:ext cx="4419600" cy="5124450"/>
          </a:xfrm>
          <a:custGeom>
            <a:avLst/>
            <a:gdLst/>
            <a:ahLst/>
            <a:cxnLst>
              <a:cxn ang="3">
                <a:pos x="hc" y="t"/>
              </a:cxn>
              <a:cxn ang="cd2">
                <a:pos x="l" y="vc"/>
              </a:cxn>
              <a:cxn ang="cd4">
                <a:pos x="hc" y="b"/>
              </a:cxn>
              <a:cxn ang="0">
                <a:pos x="r" y="vc"/>
              </a:cxn>
            </a:cxnLst>
            <a:rect l="l" t="t" r="r" b="b"/>
            <a:pathLst>
              <a:path w="6960" h="7440">
                <a:moveTo>
                  <a:pt x="0" y="0"/>
                </a:moveTo>
                <a:lnTo>
                  <a:pt x="6960" y="0"/>
                </a:lnTo>
                <a:lnTo>
                  <a:pt x="6960" y="7440"/>
                </a:lnTo>
                <a:lnTo>
                  <a:pt x="0" y="7440"/>
                </a:lnTo>
                <a:lnTo>
                  <a:pt x="0" y="0"/>
                </a:lnTo>
                <a:close/>
              </a:path>
            </a:pathLst>
          </a:custGeom>
        </p:spPr>
      </p:pic>
    </p:spTree>
    <p:custDataLst>
      <p:tags r:id="rId1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descr="D:\meihua_service_cache\jpg/9f06e93a2f51a7c4224b8355c1c973df.jpg9f06e93a2f51a7c4224b8355c1c973df"/>
          <p:cNvPicPr>
            <a:picLocks noChangeAspect="1"/>
          </p:cNvPicPr>
          <p:nvPr>
            <p:custDataLst>
              <p:tags r:id="rId3"/>
            </p:custDataLst>
          </p:nvPr>
        </p:nvPicPr>
        <p:blipFill rotWithShape="1">
          <a:blip r:embed="rId4"/>
          <a:srcRect l="24718" r="24718"/>
          <a:stretch>
            <a:fillRect/>
          </a:stretch>
        </p:blipFill>
        <p:spPr>
          <a:xfrm>
            <a:off x="457180" y="1066788"/>
            <a:ext cx="4781575" cy="4724425"/>
          </a:xfrm>
          <a:custGeom>
            <a:avLst/>
            <a:gdLst/>
            <a:ahLst/>
            <a:cxnLst>
              <a:cxn ang="3">
                <a:pos x="hc" y="t"/>
              </a:cxn>
              <a:cxn ang="cd2">
                <a:pos x="l" y="vc"/>
              </a:cxn>
              <a:cxn ang="cd4">
                <a:pos x="hc" y="b"/>
              </a:cxn>
              <a:cxn ang="0">
                <a:pos x="r" y="vc"/>
              </a:cxn>
            </a:cxnLst>
            <a:rect l="l" t="t" r="r" b="b"/>
            <a:pathLst>
              <a:path w="7200" h="7440">
                <a:moveTo>
                  <a:pt x="0" y="0"/>
                </a:moveTo>
                <a:lnTo>
                  <a:pt x="7200" y="0"/>
                </a:lnTo>
                <a:lnTo>
                  <a:pt x="7200" y="7440"/>
                </a:lnTo>
                <a:lnTo>
                  <a:pt x="0" y="7440"/>
                </a:lnTo>
                <a:lnTo>
                  <a:pt x="0" y="0"/>
                </a:lnTo>
                <a:close/>
              </a:path>
            </a:pathLst>
          </a:custGeom>
        </p:spPr>
      </p:pic>
      <p:sp>
        <p:nvSpPr>
          <p:cNvPr id="3" name="文本框 2"/>
          <p:cNvSpPr txBox="1"/>
          <p:nvPr>
            <p:custDataLst>
              <p:tags r:id="rId5"/>
            </p:custDataLst>
          </p:nvPr>
        </p:nvSpPr>
        <p:spPr>
          <a:xfrm>
            <a:off x="5695970" y="1243561"/>
            <a:ext cx="6038850" cy="709459"/>
          </a:xfrm>
          <a:prstGeom prst="rect">
            <a:avLst/>
          </a:prstGeom>
          <a:noFill/>
        </p:spPr>
        <p:txBody>
          <a:bodyPr wrap="square" lIns="63500" tIns="25400" rIns="63500" bIns="25400" rtlCol="0" anchor="b" anchorCtr="0">
            <a:normAutofit/>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发展方向</a:t>
            </a:r>
            <a:endParaRPr lang="zh-CN" altLang="zh-CN" sz="4000" b="1" spc="160" dirty="0">
              <a:solidFill>
                <a:schemeClr val="dk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5695970" y="2257829"/>
            <a:ext cx="6038850" cy="3356610"/>
          </a:xfrm>
          <a:prstGeom prst="rect">
            <a:avLst/>
          </a:prstGeom>
          <a:noFill/>
          <a:ln w="3175">
            <a:noFill/>
            <a:prstDash val="dash"/>
          </a:ln>
        </p:spPr>
        <p:txBody>
          <a:bodyPr wrap="square" lIns="63500" tIns="25400" rIns="63500" bIns="2540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努力为用户提供最好的体验，发展更完整的功能，提供更加人性化的人脸识别服务。以神经网络进行识别的算法和基于人脸特征点的识别算法为技术支持，对图片进行图像摄取、人脸定位、图像预处理、以及人脸识别，积累采集到的大量人脸图像相关的数据来验证算法，不断提高识别准确性，最终达到满意的准确率。同时，本产品在人脸识别的基础上将图片美化、修复以及换脸功能一体化，以提高本产品的优越性和趣味性。</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8" name="装饰矩形"/>
          <p:cNvSpPr/>
          <p:nvPr>
            <p:custDataLst>
              <p:tags r:id="rId3"/>
            </p:custDataLst>
          </p:nvPr>
        </p:nvSpPr>
        <p:spPr>
          <a:xfrm>
            <a:off x="6819855" y="1470001"/>
            <a:ext cx="4931410" cy="4213225"/>
          </a:xfrm>
          <a:prstGeom prst="rect">
            <a:avLst/>
          </a:prstGeom>
          <a:solidFill>
            <a:schemeClr val="dk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kumimoji="1" lang="zh-CN" altLang="en-US" sz="1600" b="1">
              <a:solidFill>
                <a:schemeClr val="lt1"/>
              </a:solidFill>
              <a:latin typeface="微软雅黑" panose="020B0503020204020204" pitchFamily="34" charset="-122"/>
              <a:ea typeface="微软雅黑" panose="020B0503020204020204" pitchFamily="34" charset="-122"/>
              <a:sym typeface="+mn-ea"/>
            </a:endParaRPr>
          </a:p>
        </p:txBody>
      </p:sp>
      <p:sp>
        <p:nvSpPr>
          <p:cNvPr id="11" name="任意多边形: 形状 21"/>
          <p:cNvSpPr/>
          <p:nvPr>
            <p:custDataLst>
              <p:tags r:id="rId4"/>
            </p:custDataLst>
          </p:nvPr>
        </p:nvSpPr>
        <p:spPr>
          <a:xfrm rot="7318264">
            <a:off x="5036211" y="2742464"/>
            <a:ext cx="225942" cy="5506892"/>
          </a:xfrm>
          <a:custGeom>
            <a:avLst/>
            <a:gdLst>
              <a:gd name="connsiteX0" fmla="*/ 0 w 225942"/>
              <a:gd name="connsiteY0" fmla="*/ 5506892 h 5506892"/>
              <a:gd name="connsiteX1" fmla="*/ 0 w 225942"/>
              <a:gd name="connsiteY1" fmla="*/ 0 h 5506892"/>
              <a:gd name="connsiteX2" fmla="*/ 225942 w 225942"/>
              <a:gd name="connsiteY2" fmla="*/ 361990 h 5506892"/>
              <a:gd name="connsiteX3" fmla="*/ 225942 w 225942"/>
              <a:gd name="connsiteY3" fmla="*/ 5506892 h 5506892"/>
            </a:gdLst>
            <a:ahLst/>
            <a:cxnLst>
              <a:cxn ang="0">
                <a:pos x="connsiteX0" y="connsiteY0"/>
              </a:cxn>
              <a:cxn ang="0">
                <a:pos x="connsiteX1" y="connsiteY1"/>
              </a:cxn>
              <a:cxn ang="0">
                <a:pos x="connsiteX2" y="connsiteY2"/>
              </a:cxn>
              <a:cxn ang="0">
                <a:pos x="connsiteX3" y="connsiteY3"/>
              </a:cxn>
            </a:cxnLst>
            <a:rect l="l" t="t" r="r" b="b"/>
            <a:pathLst>
              <a:path w="225942" h="5506892">
                <a:moveTo>
                  <a:pt x="0" y="5506892"/>
                </a:moveTo>
                <a:lnTo>
                  <a:pt x="0" y="0"/>
                </a:lnTo>
                <a:lnTo>
                  <a:pt x="225942" y="361990"/>
                </a:lnTo>
                <a:lnTo>
                  <a:pt x="225942" y="5506892"/>
                </a:lnTo>
                <a:close/>
              </a:path>
            </a:pathLst>
          </a:custGeom>
          <a:solidFill>
            <a:schemeClr val="accent2">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2" name="任意多边形: 形状 19"/>
          <p:cNvSpPr/>
          <p:nvPr>
            <p:custDataLst>
              <p:tags r:id="rId5"/>
            </p:custDataLst>
          </p:nvPr>
        </p:nvSpPr>
        <p:spPr>
          <a:xfrm rot="7318264">
            <a:off x="5764097" y="-779973"/>
            <a:ext cx="672094" cy="10381936"/>
          </a:xfrm>
          <a:custGeom>
            <a:avLst/>
            <a:gdLst>
              <a:gd name="connsiteX0" fmla="*/ 0 w 672094"/>
              <a:gd name="connsiteY0" fmla="*/ 10381936 h 10381936"/>
              <a:gd name="connsiteX1" fmla="*/ 0 w 672094"/>
              <a:gd name="connsiteY1" fmla="*/ 0 h 10381936"/>
              <a:gd name="connsiteX2" fmla="*/ 483 w 672094"/>
              <a:gd name="connsiteY2" fmla="*/ 0 h 10381936"/>
              <a:gd name="connsiteX3" fmla="*/ 672094 w 672094"/>
              <a:gd name="connsiteY3" fmla="*/ 1076012 h 10381936"/>
              <a:gd name="connsiteX4" fmla="*/ 672094 w 672094"/>
              <a:gd name="connsiteY4" fmla="*/ 10381936 h 10381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094" h="10381936">
                <a:moveTo>
                  <a:pt x="0" y="10381936"/>
                </a:moveTo>
                <a:lnTo>
                  <a:pt x="0" y="0"/>
                </a:lnTo>
                <a:lnTo>
                  <a:pt x="483" y="0"/>
                </a:lnTo>
                <a:lnTo>
                  <a:pt x="672094" y="1076012"/>
                </a:lnTo>
                <a:lnTo>
                  <a:pt x="672094" y="10381936"/>
                </a:lnTo>
                <a:close/>
              </a:path>
            </a:pathLst>
          </a:custGeom>
          <a:solidFill>
            <a:schemeClr val="accent1">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cxnSp>
        <p:nvCxnSpPr>
          <p:cNvPr id="13" name="直接连接符 12"/>
          <p:cNvCxnSpPr/>
          <p:nvPr>
            <p:custDataLst>
              <p:tags r:id="rId6"/>
            </p:custDataLst>
          </p:nvPr>
        </p:nvCxnSpPr>
        <p:spPr>
          <a:xfrm>
            <a:off x="493059" y="622007"/>
            <a:ext cx="11181975" cy="0"/>
          </a:xfrm>
          <a:prstGeom prst="line">
            <a:avLst/>
          </a:prstGeom>
          <a:ln w="12700">
            <a:solidFill>
              <a:schemeClr val="lt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a:off x="610829" y="2662179"/>
            <a:ext cx="5181600" cy="0"/>
          </a:xfrm>
          <a:prstGeom prst="line">
            <a:avLst/>
          </a:prstGeom>
          <a:ln w="12700">
            <a:solidFill>
              <a:schemeClr val="lt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8"/>
            </p:custDataLst>
          </p:nvPr>
        </p:nvSpPr>
        <p:spPr>
          <a:xfrm>
            <a:off x="609560" y="1797488"/>
            <a:ext cx="5181638" cy="704791"/>
          </a:xfrm>
          <a:prstGeom prst="rect">
            <a:avLst/>
          </a:prstGeom>
          <a:noFill/>
        </p:spPr>
        <p:txBody>
          <a:bodyPr wrap="square" lIns="63500" tIns="25400" rIns="63500" bIns="25400" rtlCol="0" anchor="b" anchorCtr="0">
            <a:normAutofit/>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发展方向</a:t>
            </a:r>
            <a:endParaRPr lang="zh-CN" altLang="zh-CN" sz="4000" b="1" spc="160" dirty="0">
              <a:solidFill>
                <a:schemeClr val="dk1"/>
              </a:solidFill>
              <a:uFillTx/>
              <a:latin typeface="微软雅黑" panose="020B0503020204020204" pitchFamily="34" charset="-122"/>
              <a:ea typeface="微软雅黑" panose="020B0503020204020204" pitchFamily="34" charset="-122"/>
            </a:endParaRPr>
          </a:p>
        </p:txBody>
      </p:sp>
      <p:sp>
        <p:nvSpPr>
          <p:cNvPr id="2" name="Title 6"/>
          <p:cNvSpPr txBox="1"/>
          <p:nvPr>
            <p:custDataLst>
              <p:tags r:id="rId9"/>
            </p:custDataLst>
          </p:nvPr>
        </p:nvSpPr>
        <p:spPr>
          <a:xfrm>
            <a:off x="609555" y="2804992"/>
            <a:ext cx="5181600" cy="225552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人脸识别具有强大的可扩展性，既可以为小区，公司提供人脸身份认证的功能，也可以为公安局抓嫌犯提供相应的帮助。后期不单单是人脸识别，可以是任何东西，只要经过一定的机器训练, 便可识别。比如检测工地上的员工安全帽是否佩戴好。</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D:\meihua_service_cache\jpg/55062190821606f6abe9c84a433d1dda.jpg55062190821606f6abe9c84a433d1dda"/>
          <p:cNvPicPr>
            <a:picLocks noChangeAspect="1"/>
          </p:cNvPicPr>
          <p:nvPr>
            <p:custDataLst>
              <p:tags r:id="rId10"/>
            </p:custDataLst>
          </p:nvPr>
        </p:nvPicPr>
        <p:blipFill rotWithShape="1">
          <a:blip r:embed="rId11"/>
          <a:srcRect l="14470" r="14470"/>
          <a:stretch>
            <a:fillRect/>
          </a:stretch>
        </p:blipFill>
        <p:spPr>
          <a:xfrm>
            <a:off x="6400806" y="1323963"/>
            <a:ext cx="5181638" cy="4210075"/>
          </a:xfrm>
          <a:custGeom>
            <a:avLst/>
            <a:gdLst/>
            <a:ahLst/>
            <a:cxnLst>
              <a:cxn ang="3">
                <a:pos x="hc" y="t"/>
              </a:cxn>
              <a:cxn ang="cd2">
                <a:pos x="l" y="vc"/>
              </a:cxn>
              <a:cxn ang="cd4">
                <a:pos x="hc" y="b"/>
              </a:cxn>
              <a:cxn ang="0">
                <a:pos x="r" y="vc"/>
              </a:cxn>
            </a:cxnLst>
            <a:rect l="l" t="t" r="r" b="b"/>
            <a:pathLst>
              <a:path w="8160" h="6000">
                <a:moveTo>
                  <a:pt x="0" y="0"/>
                </a:moveTo>
                <a:lnTo>
                  <a:pt x="8160" y="0"/>
                </a:lnTo>
                <a:lnTo>
                  <a:pt x="8160" y="6000"/>
                </a:lnTo>
                <a:lnTo>
                  <a:pt x="0" y="6000"/>
                </a:lnTo>
                <a:lnTo>
                  <a:pt x="0" y="0"/>
                </a:lnTo>
                <a:close/>
              </a:path>
            </a:pathLst>
          </a:custGeom>
        </p:spPr>
      </p:pic>
    </p:spTree>
    <p:custDataLst>
      <p:tags r:id="rId1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a:bodyPr>
          <a:lstStyle/>
          <a:p>
            <a:pPr marR="0" algn="dist" defTabSz="914400" fontAlgn="auto">
              <a:lnSpc>
                <a:spcPct val="150000"/>
              </a:lnSpc>
              <a:spcBef>
                <a:spcPts val="0"/>
              </a:spcBef>
              <a:spcAft>
                <a:spcPts val="0"/>
              </a:spcAft>
              <a:buClrTx/>
              <a:buSzTx/>
              <a:buFontTx/>
            </a:pPr>
            <a:r>
              <a:rPr lang="id-ID" sz="1400" kern="260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ONE</a:t>
            </a:r>
            <a:endParaRPr kumimoji="0" lang="id-ID" sz="1400" kern="2600" cap="none" normalizeH="0" noProof="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06</a:t>
            </a:r>
            <a:endPar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solidFill>
                  <a:schemeClr val="dk1">
                    <a:lumMod val="85000"/>
                    <a:lumOff val="15000"/>
                  </a:schemeClr>
                </a:solidFill>
              </a:rPr>
              <a:t>市场与营销</a:t>
            </a:r>
            <a:endParaRPr lang="zh-CN" altLang="en-US" dirty="0">
              <a:solidFill>
                <a:schemeClr val="dk1">
                  <a:lumMod val="85000"/>
                  <a:lumOff val="15000"/>
                </a:schemeClr>
              </a:solidFill>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a:bodyPr>
          <a:lstStyle/>
          <a:p>
            <a:pPr marR="0" algn="dist" defTabSz="914400" fontAlgn="auto">
              <a:lnSpc>
                <a:spcPct val="150000"/>
              </a:lnSpc>
              <a:spcBef>
                <a:spcPts val="0"/>
              </a:spcBef>
              <a:spcAft>
                <a:spcPts val="0"/>
              </a:spcAft>
              <a:buClrTx/>
              <a:buSzTx/>
              <a:buFontTx/>
            </a:pPr>
            <a:r>
              <a:rPr lang="id-ID" sz="1400" kern="260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ONE</a:t>
            </a:r>
            <a:endParaRPr kumimoji="0" lang="id-ID" sz="1400" kern="2600" cap="none" normalizeH="0" noProof="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01</a:t>
            </a:r>
            <a:endPar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solidFill>
                  <a:schemeClr val="dk1">
                    <a:lumMod val="85000"/>
                    <a:lumOff val="15000"/>
                  </a:schemeClr>
                </a:solidFill>
              </a:rPr>
              <a:t>选题背景及意义</a:t>
            </a:r>
            <a:endParaRPr lang="zh-CN" altLang="en-US" dirty="0">
              <a:solidFill>
                <a:schemeClr val="dk1">
                  <a:lumMod val="85000"/>
                  <a:lumOff val="15000"/>
                </a:schemeClr>
              </a:solidFill>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3" name="图片 2" descr="D:\meihua_service_cache\jpg/50ff3bd4dc6d1a1f4fdb395d45a73b57.jpg50ff3bd4dc6d1a1f4fdb395d45a73b57"/>
          <p:cNvPicPr>
            <a:picLocks noChangeAspect="1"/>
          </p:cNvPicPr>
          <p:nvPr>
            <p:custDataLst>
              <p:tags r:id="rId3"/>
            </p:custDataLst>
          </p:nvPr>
        </p:nvPicPr>
        <p:blipFill rotWithShape="1">
          <a:blip r:embed="rId4"/>
          <a:srcRect l="34262" r="34262"/>
          <a:stretch>
            <a:fillRect/>
          </a:stretch>
        </p:blipFill>
        <p:spPr>
          <a:xfrm>
            <a:off x="-1" y="0"/>
            <a:ext cx="4340860" cy="6858000"/>
          </a:xfrm>
          <a:custGeom>
            <a:avLst/>
            <a:gdLst/>
            <a:ahLst/>
            <a:cxnLst>
              <a:cxn ang="3">
                <a:pos x="hc" y="t"/>
              </a:cxn>
              <a:cxn ang="cd2">
                <a:pos x="l" y="vc"/>
              </a:cxn>
              <a:cxn ang="cd4">
                <a:pos x="hc" y="b"/>
              </a:cxn>
              <a:cxn ang="0">
                <a:pos x="r" y="vc"/>
              </a:cxn>
            </a:cxnLst>
            <a:rect l="l" t="t" r="r" b="b"/>
            <a:pathLst>
              <a:path w="6506" h="10800">
                <a:moveTo>
                  <a:pt x="0" y="0"/>
                </a:moveTo>
                <a:lnTo>
                  <a:pt x="6506" y="0"/>
                </a:lnTo>
                <a:lnTo>
                  <a:pt x="6506" y="10800"/>
                </a:lnTo>
                <a:lnTo>
                  <a:pt x="0" y="10800"/>
                </a:lnTo>
                <a:lnTo>
                  <a:pt x="0" y="0"/>
                </a:lnTo>
                <a:close/>
              </a:path>
            </a:pathLst>
          </a:custGeom>
        </p:spPr>
      </p:pic>
      <p:sp>
        <p:nvSpPr>
          <p:cNvPr id="5" name="文本框 4"/>
          <p:cNvSpPr txBox="1"/>
          <p:nvPr>
            <p:custDataLst>
              <p:tags r:id="rId5"/>
            </p:custDataLst>
          </p:nvPr>
        </p:nvSpPr>
        <p:spPr>
          <a:xfrm>
            <a:off x="4781586" y="1879564"/>
            <a:ext cx="6800901" cy="702944"/>
          </a:xfrm>
          <a:prstGeom prst="rect">
            <a:avLst/>
          </a:prstGeom>
          <a:noFill/>
        </p:spPr>
        <p:txBody>
          <a:bodyPr wrap="square" lIns="63500" tIns="25400" rIns="63500" bIns="25400" rtlCol="0" anchor="b" anchorCtr="0">
            <a:normAutofit/>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市场规模</a:t>
            </a:r>
            <a:endParaRPr lang="zh-CN" altLang="zh-CN" sz="4000" b="1" spc="160" dirty="0">
              <a:solidFill>
                <a:schemeClr val="dk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4781550" y="2884971"/>
            <a:ext cx="6800901" cy="168705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根据人脸识别行业发展现状；到2016年，全球生物识别市场规模在127.13亿美元左右，其中人脸识别规模约26.53亿美元，占比在20%左右。预计到2021年，全球人脸识别市场预计将达到63.7亿美元。</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 name="任意多边形: 形状 1"/>
          <p:cNvSpPr/>
          <p:nvPr>
            <p:custDataLst>
              <p:tags r:id="rId3"/>
            </p:custDataLst>
          </p:nvPr>
        </p:nvSpPr>
        <p:spPr>
          <a:xfrm>
            <a:off x="335756" y="0"/>
            <a:ext cx="7140146" cy="6858000"/>
          </a:xfrm>
          <a:custGeom>
            <a:avLst/>
            <a:gdLst>
              <a:gd name="connsiteX0" fmla="*/ 2888487 w 7140146"/>
              <a:gd name="connsiteY0" fmla="*/ 4462028 h 6858000"/>
              <a:gd name="connsiteX1" fmla="*/ 4969982 w 7140146"/>
              <a:gd name="connsiteY1" fmla="*/ 6543523 h 6858000"/>
              <a:gd name="connsiteX2" fmla="*/ 4655505 w 7140146"/>
              <a:gd name="connsiteY2" fmla="*/ 6858000 h 6858000"/>
              <a:gd name="connsiteX3" fmla="*/ 1121470 w 7140146"/>
              <a:gd name="connsiteY3" fmla="*/ 6858000 h 6858000"/>
              <a:gd name="connsiteX4" fmla="*/ 806992 w 7140146"/>
              <a:gd name="connsiteY4" fmla="*/ 6543523 h 6858000"/>
              <a:gd name="connsiteX5" fmla="*/ 3987800 w 7140146"/>
              <a:gd name="connsiteY5" fmla="*/ 3554018 h 6858000"/>
              <a:gd name="connsiteX6" fmla="*/ 4866048 w 7140146"/>
              <a:gd name="connsiteY6" fmla="*/ 4432266 h 6858000"/>
              <a:gd name="connsiteX7" fmla="*/ 3987800 w 7140146"/>
              <a:gd name="connsiteY7" fmla="*/ 5310514 h 6858000"/>
              <a:gd name="connsiteX8" fmla="*/ 3109553 w 7140146"/>
              <a:gd name="connsiteY8" fmla="*/ 4432266 h 6858000"/>
              <a:gd name="connsiteX9" fmla="*/ 4012446 w 7140146"/>
              <a:gd name="connsiteY9" fmla="*/ 3170015 h 6858000"/>
              <a:gd name="connsiteX10" fmla="*/ 3965575 w 7140146"/>
              <a:gd name="connsiteY10" fmla="*/ 3216887 h 6858000"/>
              <a:gd name="connsiteX11" fmla="*/ 3978279 w 7140146"/>
              <a:gd name="connsiteY11" fmla="*/ 3218244 h 6858000"/>
              <a:gd name="connsiteX12" fmla="*/ 3999225 w 7140146"/>
              <a:gd name="connsiteY12" fmla="*/ 3205628 h 6858000"/>
              <a:gd name="connsiteX13" fmla="*/ 4012658 w 7140146"/>
              <a:gd name="connsiteY13" fmla="*/ 3170607 h 6858000"/>
              <a:gd name="connsiteX14" fmla="*/ 3852389 w 7140146"/>
              <a:gd name="connsiteY14" fmla="*/ 3169901 h 6858000"/>
              <a:gd name="connsiteX15" fmla="*/ 3859817 w 7140146"/>
              <a:gd name="connsiteY15" fmla="*/ 3177329 h 6858000"/>
              <a:gd name="connsiteX16" fmla="*/ 3834826 w 7140146"/>
              <a:gd name="connsiteY16" fmla="*/ 3202319 h 6858000"/>
              <a:gd name="connsiteX17" fmla="*/ 3916112 w 7140146"/>
              <a:gd name="connsiteY17" fmla="*/ 3283604 h 6858000"/>
              <a:gd name="connsiteX18" fmla="*/ 3923609 w 7140146"/>
              <a:gd name="connsiteY18" fmla="*/ 3246398 h 6858000"/>
              <a:gd name="connsiteX19" fmla="*/ 3931592 w 7140146"/>
              <a:gd name="connsiteY19" fmla="*/ 3254381 h 6858000"/>
              <a:gd name="connsiteX20" fmla="*/ 3924233 w 7140146"/>
              <a:gd name="connsiteY20" fmla="*/ 3293669 h 6858000"/>
              <a:gd name="connsiteX21" fmla="*/ 3916528 w 7140146"/>
              <a:gd name="connsiteY21" fmla="*/ 3301374 h 6858000"/>
              <a:gd name="connsiteX22" fmla="*/ 3826150 w 7140146"/>
              <a:gd name="connsiteY22" fmla="*/ 3210996 h 6858000"/>
              <a:gd name="connsiteX23" fmla="*/ 3804840 w 7140146"/>
              <a:gd name="connsiteY23" fmla="*/ 3232306 h 6858000"/>
              <a:gd name="connsiteX24" fmla="*/ 3797412 w 7140146"/>
              <a:gd name="connsiteY24" fmla="*/ 3224878 h 6858000"/>
              <a:gd name="connsiteX25" fmla="*/ 4092869 w 7140146"/>
              <a:gd name="connsiteY25" fmla="*/ 3089592 h 6858000"/>
              <a:gd name="connsiteX26" fmla="*/ 4058645 w 7140146"/>
              <a:gd name="connsiteY26" fmla="*/ 3123816 h 6858000"/>
              <a:gd name="connsiteX27" fmla="*/ 4067657 w 7140146"/>
              <a:gd name="connsiteY27" fmla="*/ 3127061 h 6858000"/>
              <a:gd name="connsiteX28" fmla="*/ 4089973 w 7140146"/>
              <a:gd name="connsiteY28" fmla="*/ 3112935 h 6858000"/>
              <a:gd name="connsiteX29" fmla="*/ 4103092 w 7140146"/>
              <a:gd name="connsiteY29" fmla="*/ 3099816 h 6858000"/>
              <a:gd name="connsiteX30" fmla="*/ 2911503 w 7140146"/>
              <a:gd name="connsiteY30" fmla="*/ 2478410 h 6858000"/>
              <a:gd name="connsiteX31" fmla="*/ 3789751 w 7140146"/>
              <a:gd name="connsiteY31" fmla="*/ 3356658 h 6858000"/>
              <a:gd name="connsiteX32" fmla="*/ 2911503 w 7140146"/>
              <a:gd name="connsiteY32" fmla="*/ 4234906 h 6858000"/>
              <a:gd name="connsiteX33" fmla="*/ 2033256 w 7140146"/>
              <a:gd name="connsiteY33" fmla="*/ 3356659 h 6858000"/>
              <a:gd name="connsiteX34" fmla="*/ 854978 w 7140146"/>
              <a:gd name="connsiteY34" fmla="*/ 2428465 h 6858000"/>
              <a:gd name="connsiteX35" fmla="*/ 2786411 w 7140146"/>
              <a:gd name="connsiteY35" fmla="*/ 4359900 h 6858000"/>
              <a:gd name="connsiteX36" fmla="*/ 854978 w 7140146"/>
              <a:gd name="connsiteY36" fmla="*/ 6291335 h 6858000"/>
              <a:gd name="connsiteX37" fmla="*/ 0 w 7140146"/>
              <a:gd name="connsiteY37" fmla="*/ 5436357 h 6858000"/>
              <a:gd name="connsiteX38" fmla="*/ 0 w 7140146"/>
              <a:gd name="connsiteY38" fmla="*/ 3283443 h 6858000"/>
              <a:gd name="connsiteX39" fmla="*/ 1864735 w 7140146"/>
              <a:gd name="connsiteY39" fmla="*/ 1431738 h 6858000"/>
              <a:gd name="connsiteX40" fmla="*/ 2742983 w 7140146"/>
              <a:gd name="connsiteY40" fmla="*/ 2309986 h 6858000"/>
              <a:gd name="connsiteX41" fmla="*/ 1864736 w 7140146"/>
              <a:gd name="connsiteY41" fmla="*/ 3188233 h 6858000"/>
              <a:gd name="connsiteX42" fmla="*/ 986488 w 7140146"/>
              <a:gd name="connsiteY42" fmla="*/ 2309985 h 6858000"/>
              <a:gd name="connsiteX43" fmla="*/ 4879571 w 7140146"/>
              <a:gd name="connsiteY43" fmla="*/ 0 h 6858000"/>
              <a:gd name="connsiteX44" fmla="*/ 7134021 w 7140146"/>
              <a:gd name="connsiteY44" fmla="*/ 0 h 6858000"/>
              <a:gd name="connsiteX45" fmla="*/ 7140146 w 7140146"/>
              <a:gd name="connsiteY45" fmla="*/ 6126 h 6858000"/>
              <a:gd name="connsiteX46" fmla="*/ 6006797 w 7140146"/>
              <a:gd name="connsiteY46" fmla="*/ 1139477 h 6858000"/>
              <a:gd name="connsiteX47" fmla="*/ 4873445 w 7140146"/>
              <a:gd name="connsiteY47" fmla="*/ 6126 h 6858000"/>
              <a:gd name="connsiteX48" fmla="*/ 3296688 w 7140146"/>
              <a:gd name="connsiteY48" fmla="*/ 0 h 6858000"/>
              <a:gd name="connsiteX49" fmla="*/ 4592689 w 7140146"/>
              <a:gd name="connsiteY49" fmla="*/ 0 h 6858000"/>
              <a:gd name="connsiteX50" fmla="*/ 5887575 w 7140146"/>
              <a:gd name="connsiteY50" fmla="*/ 1294886 h 6858000"/>
              <a:gd name="connsiteX51" fmla="*/ 4102171 w 7140146"/>
              <a:gd name="connsiteY51" fmla="*/ 3080290 h 6858000"/>
              <a:gd name="connsiteX52" fmla="*/ 4119891 w 7140146"/>
              <a:gd name="connsiteY52" fmla="*/ 3098011 h 6858000"/>
              <a:gd name="connsiteX53" fmla="*/ 4097193 w 7140146"/>
              <a:gd name="connsiteY53" fmla="*/ 3120709 h 6858000"/>
              <a:gd name="connsiteX54" fmla="*/ 4066199 w 7140146"/>
              <a:gd name="connsiteY54" fmla="*/ 3139903 h 6858000"/>
              <a:gd name="connsiteX55" fmla="*/ 4048793 w 7140146"/>
              <a:gd name="connsiteY55" fmla="*/ 3133668 h 6858000"/>
              <a:gd name="connsiteX56" fmla="*/ 4022370 w 7140146"/>
              <a:gd name="connsiteY56" fmla="*/ 3160091 h 6858000"/>
              <a:gd name="connsiteX57" fmla="*/ 4025325 w 7140146"/>
              <a:gd name="connsiteY57" fmla="*/ 3169532 h 6858000"/>
              <a:gd name="connsiteX58" fmla="*/ 4007069 w 7140146"/>
              <a:gd name="connsiteY58" fmla="*/ 3213749 h 6858000"/>
              <a:gd name="connsiteX59" fmla="*/ 3979390 w 7140146"/>
              <a:gd name="connsiteY59" fmla="*/ 3230703 h 6858000"/>
              <a:gd name="connsiteX60" fmla="*/ 3954097 w 7140146"/>
              <a:gd name="connsiteY60" fmla="*/ 3228364 h 6858000"/>
              <a:gd name="connsiteX61" fmla="*/ 3944688 w 7140146"/>
              <a:gd name="connsiteY61" fmla="*/ 3237773 h 6858000"/>
              <a:gd name="connsiteX62" fmla="*/ 2001802 w 7140146"/>
              <a:gd name="connsiteY62" fmla="*/ 1294887 h 6858000"/>
              <a:gd name="connsiteX63" fmla="*/ 0 w 7140146"/>
              <a:gd name="connsiteY63" fmla="*/ 0 h 6858000"/>
              <a:gd name="connsiteX64" fmla="*/ 2740771 w 7140146"/>
              <a:gd name="connsiteY64" fmla="*/ 0 h 6858000"/>
              <a:gd name="connsiteX65" fmla="*/ 2903450 w 7140146"/>
              <a:gd name="connsiteY65" fmla="*/ 162679 h 6858000"/>
              <a:gd name="connsiteX66" fmla="*/ 871316 w 7140146"/>
              <a:gd name="connsiteY66" fmla="*/ 2194813 h 6858000"/>
              <a:gd name="connsiteX67" fmla="*/ 0 w 7140146"/>
              <a:gd name="connsiteY67" fmla="*/ 13234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140146" h="6858000">
                <a:moveTo>
                  <a:pt x="2888487" y="4462028"/>
                </a:moveTo>
                <a:lnTo>
                  <a:pt x="4969982" y="6543523"/>
                </a:lnTo>
                <a:lnTo>
                  <a:pt x="4655505" y="6858000"/>
                </a:lnTo>
                <a:lnTo>
                  <a:pt x="1121470" y="6858000"/>
                </a:lnTo>
                <a:lnTo>
                  <a:pt x="806992" y="6543523"/>
                </a:lnTo>
                <a:close/>
                <a:moveTo>
                  <a:pt x="3987800" y="3554018"/>
                </a:moveTo>
                <a:lnTo>
                  <a:pt x="4866048" y="4432266"/>
                </a:lnTo>
                <a:lnTo>
                  <a:pt x="3987800" y="5310514"/>
                </a:lnTo>
                <a:lnTo>
                  <a:pt x="3109553" y="4432266"/>
                </a:lnTo>
                <a:close/>
                <a:moveTo>
                  <a:pt x="4012446" y="3170015"/>
                </a:moveTo>
                <a:lnTo>
                  <a:pt x="3965575" y="3216887"/>
                </a:lnTo>
                <a:lnTo>
                  <a:pt x="3978279" y="3218244"/>
                </a:lnTo>
                <a:cubicBezTo>
                  <a:pt x="3985533" y="3216544"/>
                  <a:pt x="3992515" y="3212338"/>
                  <a:pt x="3999225" y="3205628"/>
                </a:cubicBezTo>
                <a:cubicBezTo>
                  <a:pt x="4009822" y="3195031"/>
                  <a:pt x="4014299" y="3183357"/>
                  <a:pt x="4012658" y="3170607"/>
                </a:cubicBezTo>
                <a:close/>
                <a:moveTo>
                  <a:pt x="3852389" y="3169901"/>
                </a:moveTo>
                <a:lnTo>
                  <a:pt x="3859817" y="3177329"/>
                </a:lnTo>
                <a:lnTo>
                  <a:pt x="3834826" y="3202319"/>
                </a:lnTo>
                <a:lnTo>
                  <a:pt x="3916112" y="3283604"/>
                </a:lnTo>
                <a:lnTo>
                  <a:pt x="3923609" y="3246398"/>
                </a:lnTo>
                <a:lnTo>
                  <a:pt x="3931592" y="3254381"/>
                </a:lnTo>
                <a:lnTo>
                  <a:pt x="3924233" y="3293669"/>
                </a:lnTo>
                <a:lnTo>
                  <a:pt x="3916528" y="3301374"/>
                </a:lnTo>
                <a:lnTo>
                  <a:pt x="3826150" y="3210996"/>
                </a:lnTo>
                <a:lnTo>
                  <a:pt x="3804840" y="3232306"/>
                </a:lnTo>
                <a:lnTo>
                  <a:pt x="3797412" y="3224878"/>
                </a:lnTo>
                <a:close/>
                <a:moveTo>
                  <a:pt x="4092869" y="3089592"/>
                </a:moveTo>
                <a:lnTo>
                  <a:pt x="4058645" y="3123816"/>
                </a:lnTo>
                <a:lnTo>
                  <a:pt x="4067657" y="3127061"/>
                </a:lnTo>
                <a:cubicBezTo>
                  <a:pt x="4074436" y="3125742"/>
                  <a:pt x="4081875" y="3121033"/>
                  <a:pt x="4089973" y="3112935"/>
                </a:cubicBezTo>
                <a:lnTo>
                  <a:pt x="4103092" y="3099816"/>
                </a:lnTo>
                <a:close/>
                <a:moveTo>
                  <a:pt x="2911503" y="2478410"/>
                </a:moveTo>
                <a:lnTo>
                  <a:pt x="3789751" y="3356658"/>
                </a:lnTo>
                <a:lnTo>
                  <a:pt x="2911503" y="4234906"/>
                </a:lnTo>
                <a:lnTo>
                  <a:pt x="2033256" y="3356659"/>
                </a:lnTo>
                <a:close/>
                <a:moveTo>
                  <a:pt x="854978" y="2428465"/>
                </a:moveTo>
                <a:lnTo>
                  <a:pt x="2786411" y="4359900"/>
                </a:lnTo>
                <a:lnTo>
                  <a:pt x="854978" y="6291335"/>
                </a:lnTo>
                <a:lnTo>
                  <a:pt x="0" y="5436357"/>
                </a:lnTo>
                <a:lnTo>
                  <a:pt x="0" y="3283443"/>
                </a:lnTo>
                <a:close/>
                <a:moveTo>
                  <a:pt x="1864735" y="1431738"/>
                </a:moveTo>
                <a:lnTo>
                  <a:pt x="2742983" y="2309986"/>
                </a:lnTo>
                <a:lnTo>
                  <a:pt x="1864736" y="3188233"/>
                </a:lnTo>
                <a:lnTo>
                  <a:pt x="986488" y="2309985"/>
                </a:lnTo>
                <a:close/>
                <a:moveTo>
                  <a:pt x="4879571" y="0"/>
                </a:moveTo>
                <a:lnTo>
                  <a:pt x="7134021" y="0"/>
                </a:lnTo>
                <a:lnTo>
                  <a:pt x="7140146" y="6126"/>
                </a:lnTo>
                <a:lnTo>
                  <a:pt x="6006797" y="1139477"/>
                </a:lnTo>
                <a:lnTo>
                  <a:pt x="4873445" y="6126"/>
                </a:lnTo>
                <a:close/>
                <a:moveTo>
                  <a:pt x="3296688" y="0"/>
                </a:moveTo>
                <a:lnTo>
                  <a:pt x="4592689" y="0"/>
                </a:lnTo>
                <a:lnTo>
                  <a:pt x="5887575" y="1294886"/>
                </a:lnTo>
                <a:lnTo>
                  <a:pt x="4102171" y="3080290"/>
                </a:lnTo>
                <a:lnTo>
                  <a:pt x="4119891" y="3098011"/>
                </a:lnTo>
                <a:lnTo>
                  <a:pt x="4097193" y="3120709"/>
                </a:lnTo>
                <a:cubicBezTo>
                  <a:pt x="4086040" y="3131862"/>
                  <a:pt x="4075709" y="3138260"/>
                  <a:pt x="4066199" y="3139903"/>
                </a:cubicBezTo>
                <a:lnTo>
                  <a:pt x="4048793" y="3133668"/>
                </a:lnTo>
                <a:lnTo>
                  <a:pt x="4022370" y="3160091"/>
                </a:lnTo>
                <a:lnTo>
                  <a:pt x="4025325" y="3169532"/>
                </a:lnTo>
                <a:cubicBezTo>
                  <a:pt x="4026668" y="3185497"/>
                  <a:pt x="4020581" y="3200237"/>
                  <a:pt x="4007069" y="3213749"/>
                </a:cubicBezTo>
                <a:cubicBezTo>
                  <a:pt x="3998138" y="3222681"/>
                  <a:pt x="3988910" y="3228333"/>
                  <a:pt x="3979390" y="3230703"/>
                </a:cubicBezTo>
                <a:lnTo>
                  <a:pt x="3954097" y="3228364"/>
                </a:lnTo>
                <a:lnTo>
                  <a:pt x="3944688" y="3237773"/>
                </a:lnTo>
                <a:lnTo>
                  <a:pt x="2001802" y="1294887"/>
                </a:lnTo>
                <a:close/>
                <a:moveTo>
                  <a:pt x="0" y="0"/>
                </a:moveTo>
                <a:lnTo>
                  <a:pt x="2740771" y="0"/>
                </a:lnTo>
                <a:lnTo>
                  <a:pt x="2903450" y="162679"/>
                </a:lnTo>
                <a:lnTo>
                  <a:pt x="871316" y="2194813"/>
                </a:lnTo>
                <a:lnTo>
                  <a:pt x="0" y="1323497"/>
                </a:lnTo>
                <a:close/>
              </a:path>
            </a:pathLst>
          </a:custGeom>
          <a:solidFill>
            <a:schemeClr val="lt2">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90204" pitchFamily="34" charset="0"/>
            </a:endParaRPr>
          </a:p>
        </p:txBody>
      </p:sp>
      <p:sp>
        <p:nvSpPr>
          <p:cNvPr id="3" name="标题 1"/>
          <p:cNvSpPr txBox="1"/>
          <p:nvPr>
            <p:custDataLst>
              <p:tags r:id="rId4"/>
            </p:custDataLst>
          </p:nvPr>
        </p:nvSpPr>
        <p:spPr>
          <a:xfrm>
            <a:off x="1203166" y="548323"/>
            <a:ext cx="10434955" cy="893445"/>
          </a:xfrm>
          <a:prstGeom prst="rect">
            <a:avLst/>
          </a:prstGeom>
          <a:noFill/>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r>
              <a:rPr lang="zh-CN" altLang="en-US" sz="4000" spc="500" dirty="0">
                <a:solidFill>
                  <a:schemeClr val="dk1">
                    <a:lumMod val="85000"/>
                    <a:lumOff val="15000"/>
                  </a:schemeClr>
                </a:solidFill>
                <a:uFillTx/>
                <a:latin typeface="微软雅黑" panose="020B0503020204020204" pitchFamily="34" charset="-122"/>
                <a:ea typeface="微软雅黑" panose="020B0503020204020204" pitchFamily="34" charset="-122"/>
                <a:sym typeface="Arial" panose="020B0604020202090204" pitchFamily="34" charset="0"/>
              </a:rPr>
              <a:t>客户群体</a:t>
            </a:r>
            <a:endParaRPr lang="zh-CN" altLang="en-US" sz="4000" spc="500" dirty="0">
              <a:solidFill>
                <a:schemeClr val="dk1">
                  <a:lumMod val="85000"/>
                  <a:lumOff val="15000"/>
                </a:schemeClr>
              </a:solidFill>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4" name="矩形: 剪去对角 3"/>
          <p:cNvSpPr/>
          <p:nvPr>
            <p:custDataLst>
              <p:tags r:id="rId5"/>
            </p:custDataLst>
          </p:nvPr>
        </p:nvSpPr>
        <p:spPr>
          <a:xfrm>
            <a:off x="985679" y="1990090"/>
            <a:ext cx="10870565" cy="4257675"/>
          </a:xfrm>
          <a:prstGeom prst="snip2DiagRect">
            <a:avLst>
              <a:gd name="adj1" fmla="val 0"/>
              <a:gd name="adj2" fmla="val 4623"/>
            </a:avLst>
          </a:prstGeom>
          <a:noFill/>
          <a:ln>
            <a:solidFill>
              <a:schemeClr val="dk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5" name="组合 4"/>
          <p:cNvGrpSpPr/>
          <p:nvPr>
            <p:custDataLst>
              <p:tags r:id="rId6"/>
            </p:custDataLst>
          </p:nvPr>
        </p:nvGrpSpPr>
        <p:grpSpPr>
          <a:xfrm>
            <a:off x="985679" y="1244178"/>
            <a:ext cx="2413000" cy="381000"/>
            <a:chOff x="1614" y="7155"/>
            <a:chExt cx="3800" cy="600"/>
          </a:xfrm>
        </p:grpSpPr>
        <p:sp>
          <p:nvSpPr>
            <p:cNvPr id="7" name="圆角矩形 26"/>
            <p:cNvSpPr/>
            <p:nvPr>
              <p:custDataLst>
                <p:tags r:id="rId7"/>
              </p:custDataLst>
            </p:nvPr>
          </p:nvSpPr>
          <p:spPr>
            <a:xfrm>
              <a:off x="1614" y="7592"/>
              <a:ext cx="3800" cy="2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90204" pitchFamily="34" charset="0"/>
              </a:endParaRPr>
            </a:p>
          </p:txBody>
        </p:sp>
        <p:sp>
          <p:nvSpPr>
            <p:cNvPr id="8" name="圆角矩形 27"/>
            <p:cNvSpPr/>
            <p:nvPr>
              <p:custDataLst>
                <p:tags r:id="rId8"/>
              </p:custDataLst>
            </p:nvPr>
          </p:nvSpPr>
          <p:spPr>
            <a:xfrm>
              <a:off x="1768" y="7155"/>
              <a:ext cx="20" cy="60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90204" pitchFamily="34" charset="0"/>
              </a:endParaRPr>
            </a:p>
          </p:txBody>
        </p:sp>
      </p:grpSp>
      <p:sp>
        <p:nvSpPr>
          <p:cNvPr id="6" name="文本框 1"/>
          <p:cNvSpPr txBox="1"/>
          <p:nvPr>
            <p:custDataLst>
              <p:tags r:id="rId9"/>
            </p:custDataLst>
          </p:nvPr>
        </p:nvSpPr>
        <p:spPr>
          <a:xfrm>
            <a:off x="1203166" y="2205990"/>
            <a:ext cx="10435590" cy="3825240"/>
          </a:xfrm>
          <a:prstGeom prst="rect">
            <a:avLst/>
          </a:prstGeom>
          <a:noFill/>
        </p:spPr>
        <p:txBody>
          <a:bodyPr vert="horz" lIns="90000" tIns="46800" rIns="90000" bIns="46800" rtlCol="0">
            <a:normAutofit/>
          </a:bodyPr>
          <a:lstStyle>
            <a:lvl1pPr marR="0" lvl="0" indent="0" fontAlgn="auto">
              <a:lnSpc>
                <a:spcPct val="150000"/>
              </a:lnSpc>
              <a:spcBef>
                <a:spcPts val="0"/>
              </a:spcBef>
              <a:spcAft>
                <a:spcPts val="800"/>
              </a:spcAft>
              <a:buFont typeface="Arial" panose="020B0604020202090204" pitchFamily="34" charset="0"/>
              <a:buNone/>
              <a:defRPr kumimoji="0" lang="zh-CN" altLang="en-US" sz="1100" b="0" i="0" u="none" strike="noStrike" cap="none" spc="50" normalizeH="0" baseline="0" noProof="1" dirty="0">
                <a:solidFill>
                  <a:schemeClr val="tx1">
                    <a:lumMod val="95000"/>
                    <a:lumOff val="5000"/>
                  </a:schemeClr>
                </a:solidFill>
                <a:uFillTx/>
                <a:latin typeface="微软雅黑 Light" panose="020B0502040204020203" pitchFamily="34" charset="-122"/>
                <a:ea typeface="微软雅黑 Light" panose="020B0502040204020203" pitchFamily="34" charset="-122"/>
                <a:sym typeface="+mn-ea"/>
              </a:defRPr>
            </a:lvl1pPr>
            <a:lvl2pPr marL="685800" marR="0" lvl="1" indent="-228600" fontAlgn="auto">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cap="none" spc="150" normalizeH="0" baseline="0" noProof="1" dirty="0">
                <a:solidFill>
                  <a:schemeClr val="tx1">
                    <a:lumMod val="75000"/>
                    <a:lumOff val="25000"/>
                  </a:schemeClr>
                </a:solidFill>
                <a:uFillTx/>
                <a:sym typeface="+mn-ea"/>
              </a:defRPr>
            </a:lvl2pPr>
            <a:lvl3pPr marL="1143000" marR="0" lvl="2" indent="-228600" fontAlgn="auto">
              <a:lnSpc>
                <a:spcPct val="130000"/>
              </a:lnSpc>
              <a:spcBef>
                <a:spcPts val="0"/>
              </a:spcBef>
              <a:spcAft>
                <a:spcPts val="1000"/>
              </a:spcAft>
              <a:buFont typeface="Arial" panose="020B0604020202090204" pitchFamily="34" charset="0"/>
              <a:buChar char="•"/>
              <a:defRPr kumimoji="0" lang="zh-CN" altLang="en-US" sz="1600" b="0" i="0" u="none" strike="noStrike" cap="none" spc="150" normalizeH="0" baseline="0" noProof="1" dirty="0">
                <a:solidFill>
                  <a:schemeClr val="tx1">
                    <a:lumMod val="75000"/>
                    <a:lumOff val="25000"/>
                  </a:schemeClr>
                </a:solidFill>
                <a:uFillTx/>
                <a:sym typeface="+mn-ea"/>
              </a:defRPr>
            </a:lvl3pPr>
            <a:lvl4pPr marL="1600200" marR="0" lvl="3" indent="-228600" fontAlgn="auto">
              <a:lnSpc>
                <a:spcPct val="130000"/>
              </a:lnSpc>
              <a:spcBef>
                <a:spcPts val="0"/>
              </a:spcBef>
              <a:spcAft>
                <a:spcPts val="1000"/>
              </a:spcAft>
              <a:buFont typeface="Arial" panose="020B0604020202090204" pitchFamily="34" charset="0"/>
              <a:buChar char="•"/>
              <a:defRPr kumimoji="0" lang="zh-CN" altLang="en-US" sz="1600" b="0" i="0" u="none" strike="noStrike" cap="none" spc="150" normalizeH="0" baseline="0" noProof="1" dirty="0">
                <a:solidFill>
                  <a:schemeClr val="tx1">
                    <a:lumMod val="75000"/>
                    <a:lumOff val="25000"/>
                  </a:schemeClr>
                </a:solidFill>
                <a:uFillTx/>
                <a:sym typeface="+mn-ea"/>
              </a:defRPr>
            </a:lvl4pPr>
            <a:lvl5pPr marL="2057400" marR="0" lvl="4" indent="-228600" fontAlgn="auto">
              <a:lnSpc>
                <a:spcPct val="130000"/>
              </a:lnSpc>
              <a:spcBef>
                <a:spcPts val="0"/>
              </a:spcBef>
              <a:spcAft>
                <a:spcPts val="1000"/>
              </a:spcAft>
              <a:buFont typeface="Arial" panose="020B0604020202090204" pitchFamily="34" charset="0"/>
              <a:buChar char="•"/>
              <a:defRPr kumimoji="0" lang="zh-CN" altLang="en-US" sz="1600" b="0" i="0" u="none" strike="noStrike" cap="none" spc="150" normalizeH="0" baseline="0" noProof="1" dirty="0">
                <a:solidFill>
                  <a:schemeClr val="tx1">
                    <a:lumMod val="75000"/>
                    <a:lumOff val="25000"/>
                  </a:schemeClr>
                </a:solidFill>
                <a:uFillTx/>
                <a:sym typeface="+mn-ea"/>
              </a:defRP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algn="just"/>
            <a:r>
              <a:rPr lang="zh-CN" altLang="en-US" sz="1500" b="1"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客户群体</a:t>
            </a:r>
            <a:endParaRPr lang="zh-CN" altLang="en-US" sz="1500"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just"/>
            <a:r>
              <a:rPr lang="zh-CN" altLang="en-US" sz="1500"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本款软件既可以面对普通的大众人群，提供娱乐乐趣，也可以面对机构，组织，公司，学校提供人脸检测相关配套的服务。</a:t>
            </a:r>
            <a:endParaRPr lang="zh-CN" altLang="en-US" sz="1500"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just"/>
            <a:r>
              <a:rPr lang="zh-CN" altLang="en-US" sz="1500" b="1"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普通的大众人群：</a:t>
            </a:r>
            <a:endParaRPr lang="zh-CN" altLang="en-US" sz="1500"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just"/>
            <a:r>
              <a:rPr lang="zh-CN" altLang="en-US" sz="1500"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娱乐领域一些网民还有化妆、换头以及表情识别的需求。</a:t>
            </a:r>
            <a:endParaRPr lang="zh-CN" altLang="en-US" sz="1500"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just"/>
            <a:r>
              <a:rPr lang="zh-CN" altLang="en-US" sz="1500" b="1"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专业的客户群体：</a:t>
            </a:r>
            <a:endParaRPr lang="zh-CN" altLang="en-US" sz="1500"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just"/>
            <a:r>
              <a:rPr lang="zh-CN" altLang="en-US" sz="1500"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在专业领域下，如金融机构，银行、在线支付工具结合人脸识别技术可以大大提高身份认证便捷性，准确性。又比如安防机构、公安，在机场、车站、港口、地铁重点场所和大型商超等人群密集公共场所进行布控，以达到对一些重点人员的排查，抓捕逃犯等目的。还可以应用在安全反恐、寻人寻亲、工作考勤等多种场景下。</a:t>
            </a:r>
            <a:endParaRPr lang="zh-CN" altLang="en-US" sz="1500" spc="1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Tree>
    <p:custDataLst>
      <p:tags r:id="rId10"/>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custDataLst>
              <p:tags r:id="rId3"/>
            </p:custDataLst>
          </p:nvPr>
        </p:nvSpPr>
        <p:spPr>
          <a:xfrm>
            <a:off x="5143500" y="0"/>
            <a:ext cx="7048500" cy="1770743"/>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lt1"/>
              </a:solidFill>
              <a:latin typeface="微软雅黑" panose="020B0503020204020204" pitchFamily="34" charset="-122"/>
              <a:ea typeface="微软雅黑" panose="020B0503020204020204" pitchFamily="34" charset="-122"/>
              <a:sym typeface="Arial" panose="020B0604020202090204" pitchFamily="34" charset="0"/>
            </a:endParaRPr>
          </a:p>
        </p:txBody>
      </p:sp>
      <p:pic>
        <p:nvPicPr>
          <p:cNvPr id="9" name="图片 8" descr="D:\meihua_service_cache\jpg/29df409012ec2c255a19738729802e69.jpg29df409012ec2c255a19738729802e69"/>
          <p:cNvPicPr>
            <a:picLocks noChangeAspect="1"/>
          </p:cNvPicPr>
          <p:nvPr>
            <p:custDataLst>
              <p:tags r:id="rId4"/>
            </p:custDataLst>
          </p:nvPr>
        </p:nvPicPr>
        <p:blipFill rotWithShape="1">
          <a:blip r:embed="rId5"/>
          <a:srcRect l="30261" r="30261"/>
          <a:stretch>
            <a:fillRect/>
          </a:stretch>
        </p:blipFill>
        <p:spPr>
          <a:xfrm>
            <a:off x="0" y="-25"/>
            <a:ext cx="5181638" cy="6858051"/>
          </a:xfrm>
          <a:custGeom>
            <a:avLst/>
            <a:gdLst/>
            <a:ahLst/>
            <a:cxnLst>
              <a:cxn ang="3">
                <a:pos x="hc" y="t"/>
              </a:cxn>
              <a:cxn ang="cd2">
                <a:pos x="l" y="vc"/>
              </a:cxn>
              <a:cxn ang="cd4">
                <a:pos x="hc" y="b"/>
              </a:cxn>
              <a:cxn ang="0">
                <a:pos x="r" y="vc"/>
              </a:cxn>
            </a:cxnLst>
            <a:rect l="l" t="t" r="r" b="b"/>
            <a:pathLst>
              <a:path w="8160" h="10800">
                <a:moveTo>
                  <a:pt x="0" y="0"/>
                </a:moveTo>
                <a:lnTo>
                  <a:pt x="8160" y="0"/>
                </a:lnTo>
                <a:lnTo>
                  <a:pt x="8160" y="10800"/>
                </a:lnTo>
                <a:lnTo>
                  <a:pt x="0" y="10800"/>
                </a:lnTo>
                <a:lnTo>
                  <a:pt x="0" y="0"/>
                </a:lnTo>
                <a:close/>
              </a:path>
            </a:pathLst>
          </a:custGeom>
        </p:spPr>
      </p:pic>
      <p:sp>
        <p:nvSpPr>
          <p:cNvPr id="10" name="文本框 9"/>
          <p:cNvSpPr txBox="1"/>
          <p:nvPr>
            <p:custDataLst>
              <p:tags r:id="rId6"/>
            </p:custDataLst>
          </p:nvPr>
        </p:nvSpPr>
        <p:spPr>
          <a:xfrm>
            <a:off x="5791247" y="609580"/>
            <a:ext cx="5181638" cy="762000"/>
          </a:xfrm>
          <a:prstGeom prst="rect">
            <a:avLst/>
          </a:prstGeom>
          <a:noFill/>
        </p:spPr>
        <p:txBody>
          <a:bodyPr wrap="square" lIns="63500" tIns="25400" rIns="63500" bIns="25400" rtlCol="0" anchor="ctr" anchorCtr="0">
            <a:normAutofit/>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市场推广</a:t>
            </a:r>
            <a:endParaRPr lang="zh-CN" altLang="zh-CN" sz="4000" b="1" spc="160" dirty="0">
              <a:solidFill>
                <a:schemeClr val="dk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7"/>
            </p:custDataLst>
          </p:nvPr>
        </p:nvSpPr>
        <p:spPr>
          <a:xfrm>
            <a:off x="5791247" y="2103113"/>
            <a:ext cx="5638838" cy="4023385"/>
          </a:xfrm>
          <a:prstGeom prst="rect">
            <a:avLst/>
          </a:prstGeom>
          <a:noFill/>
          <a:ln w="3175">
            <a:noFill/>
            <a:prstDash val="dash"/>
          </a:ln>
        </p:spPr>
        <p:txBody>
          <a:bodyPr wrap="square" lIns="63500" tIns="25400" rIns="63500" bIns="25400" anchor="ctr"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线上推广</a:t>
            </a:r>
            <a:r>
              <a:rPr altLang="zh-CN"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①利用微信公众号推送APP的推广信息；</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②在新浪微博、QQ空间、各大论坛等信息交流平台发布文章，介绍并推广本产品；</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③采用升级闯关方式，如首次下载APP之后，连续使用几周即可使用本产品的全部功能；</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④用户分享APP到用户的朋友圈、QQ空间、新浪微博等，即可通过抽奖获得小礼品；</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⑤在各大APP应用商店对本APP进行上线推广；</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custDataLst>
              <p:tags r:id="rId8"/>
            </p:custDataLst>
          </p:nvPr>
        </p:nvGrpSpPr>
        <p:grpSpPr>
          <a:xfrm>
            <a:off x="11148568" y="428897"/>
            <a:ext cx="640660" cy="369389"/>
            <a:chOff x="5849303" y="3286760"/>
            <a:chExt cx="493395" cy="284480"/>
          </a:xfrm>
          <a:solidFill>
            <a:srgbClr val="FFFFFF"/>
          </a:solidFill>
        </p:grpSpPr>
        <p:sp>
          <p:nvSpPr>
            <p:cNvPr id="5" name="任意多边形: 形状 14"/>
            <p:cNvSpPr/>
            <p:nvPr>
              <p:custDataLst>
                <p:tags r:id="rId9"/>
              </p:custDataLst>
            </p:nvPr>
          </p:nvSpPr>
          <p:spPr>
            <a:xfrm>
              <a:off x="5849303" y="3286760"/>
              <a:ext cx="233045" cy="284480"/>
            </a:xfrm>
            <a:custGeom>
              <a:avLst/>
              <a:gdLst>
                <a:gd name="connsiteX0" fmla="*/ 58302 w 200540"/>
                <a:gd name="connsiteY0" fmla="*/ 0 h 245089"/>
                <a:gd name="connsiteX1" fmla="*/ 200540 w 200540"/>
                <a:gd name="connsiteY1" fmla="*/ 0 h 245089"/>
                <a:gd name="connsiteX2" fmla="*/ 97518 w 200540"/>
                <a:gd name="connsiteY2" fmla="*/ 245089 h 245089"/>
                <a:gd name="connsiteX3" fmla="*/ 0 w 200540"/>
                <a:gd name="connsiteY3" fmla="*/ 245089 h 245089"/>
              </a:gdLst>
              <a:ahLst/>
              <a:cxnLst>
                <a:cxn ang="0">
                  <a:pos x="connsiteX0" y="connsiteY0"/>
                </a:cxn>
                <a:cxn ang="0">
                  <a:pos x="connsiteX1" y="connsiteY1"/>
                </a:cxn>
                <a:cxn ang="0">
                  <a:pos x="connsiteX2" y="connsiteY2"/>
                </a:cxn>
                <a:cxn ang="0">
                  <a:pos x="connsiteX3" y="connsiteY3"/>
                </a:cxn>
              </a:cxnLst>
              <a:rect l="l" t="t" r="r" b="b"/>
              <a:pathLst>
                <a:path w="200540" h="245089">
                  <a:moveTo>
                    <a:pt x="58302" y="0"/>
                  </a:moveTo>
                  <a:lnTo>
                    <a:pt x="200540" y="0"/>
                  </a:lnTo>
                  <a:lnTo>
                    <a:pt x="97518" y="245089"/>
                  </a:lnTo>
                  <a:lnTo>
                    <a:pt x="0" y="2450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90204" pitchFamily="34" charset="0"/>
              </a:endParaRPr>
            </a:p>
          </p:txBody>
        </p:sp>
        <p:sp>
          <p:nvSpPr>
            <p:cNvPr id="8" name="任意多边形: 形状 15"/>
            <p:cNvSpPr/>
            <p:nvPr>
              <p:custDataLst>
                <p:tags r:id="rId10"/>
              </p:custDataLst>
            </p:nvPr>
          </p:nvSpPr>
          <p:spPr>
            <a:xfrm>
              <a:off x="6109653" y="3286760"/>
              <a:ext cx="233045" cy="284480"/>
            </a:xfrm>
            <a:custGeom>
              <a:avLst/>
              <a:gdLst>
                <a:gd name="connsiteX0" fmla="*/ 58302 w 200540"/>
                <a:gd name="connsiteY0" fmla="*/ 0 h 245089"/>
                <a:gd name="connsiteX1" fmla="*/ 200540 w 200540"/>
                <a:gd name="connsiteY1" fmla="*/ 0 h 245089"/>
                <a:gd name="connsiteX2" fmla="*/ 97518 w 200540"/>
                <a:gd name="connsiteY2" fmla="*/ 245089 h 245089"/>
                <a:gd name="connsiteX3" fmla="*/ 0 w 200540"/>
                <a:gd name="connsiteY3" fmla="*/ 245089 h 245089"/>
              </a:gdLst>
              <a:ahLst/>
              <a:cxnLst>
                <a:cxn ang="0">
                  <a:pos x="connsiteX0" y="connsiteY0"/>
                </a:cxn>
                <a:cxn ang="0">
                  <a:pos x="connsiteX1" y="connsiteY1"/>
                </a:cxn>
                <a:cxn ang="0">
                  <a:pos x="connsiteX2" y="connsiteY2"/>
                </a:cxn>
                <a:cxn ang="0">
                  <a:pos x="connsiteX3" y="connsiteY3"/>
                </a:cxn>
              </a:cxnLst>
              <a:rect l="l" t="t" r="r" b="b"/>
              <a:pathLst>
                <a:path w="200540" h="245089">
                  <a:moveTo>
                    <a:pt x="58302" y="0"/>
                  </a:moveTo>
                  <a:lnTo>
                    <a:pt x="200540" y="0"/>
                  </a:lnTo>
                  <a:lnTo>
                    <a:pt x="97518" y="245089"/>
                  </a:lnTo>
                  <a:lnTo>
                    <a:pt x="0" y="2450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90204" pitchFamily="34" charset="0"/>
              </a:endParaRPr>
            </a:p>
          </p:txBody>
        </p:sp>
      </p:grpSp>
    </p:spTree>
    <p:custDataLst>
      <p:tags r:id="rId1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5" name="图片 4" descr="D:\meihua_service_cache\jpg/ed3701a5214b1c17341eb1b5e7ac0457.jpged3701a5214b1c17341eb1b5e7ac0457"/>
          <p:cNvPicPr>
            <a:picLocks noChangeAspect="1"/>
          </p:cNvPicPr>
          <p:nvPr>
            <p:custDataLst>
              <p:tags r:id="rId3"/>
            </p:custDataLst>
          </p:nvPr>
        </p:nvPicPr>
        <p:blipFill rotWithShape="1">
          <a:blip r:embed="rId4"/>
          <a:srcRect t="4545" b="4545"/>
          <a:stretch>
            <a:fillRect/>
          </a:stretch>
        </p:blipFill>
        <p:spPr>
          <a:xfrm>
            <a:off x="6953210" y="-25"/>
            <a:ext cx="5238788" cy="6858051"/>
          </a:xfrm>
          <a:custGeom>
            <a:avLst/>
            <a:gdLst/>
            <a:ahLst/>
            <a:cxnLst>
              <a:cxn ang="3">
                <a:pos x="hc" y="t"/>
              </a:cxn>
              <a:cxn ang="cd2">
                <a:pos x="l" y="vc"/>
              </a:cxn>
              <a:cxn ang="cd4">
                <a:pos x="hc" y="b"/>
              </a:cxn>
              <a:cxn ang="0">
                <a:pos x="r" y="vc"/>
              </a:cxn>
            </a:cxnLst>
            <a:rect l="l" t="t" r="r" b="b"/>
            <a:pathLst>
              <a:path w="7920" h="10800">
                <a:moveTo>
                  <a:pt x="0" y="0"/>
                </a:moveTo>
                <a:lnTo>
                  <a:pt x="7920" y="0"/>
                </a:lnTo>
                <a:lnTo>
                  <a:pt x="7920" y="10800"/>
                </a:lnTo>
                <a:lnTo>
                  <a:pt x="0" y="10800"/>
                </a:lnTo>
                <a:lnTo>
                  <a:pt x="0" y="0"/>
                </a:lnTo>
                <a:close/>
              </a:path>
            </a:pathLst>
          </a:custGeom>
        </p:spPr>
      </p:pic>
      <p:sp>
        <p:nvSpPr>
          <p:cNvPr id="6" name="文本框 5"/>
          <p:cNvSpPr txBox="1"/>
          <p:nvPr>
            <p:custDataLst>
              <p:tags r:id="rId5"/>
            </p:custDataLst>
          </p:nvPr>
        </p:nvSpPr>
        <p:spPr>
          <a:xfrm>
            <a:off x="609605" y="910758"/>
            <a:ext cx="5734088" cy="704694"/>
          </a:xfrm>
          <a:prstGeom prst="rect">
            <a:avLst/>
          </a:prstGeom>
          <a:noFill/>
        </p:spPr>
        <p:txBody>
          <a:bodyPr wrap="square" lIns="63500" tIns="25400" rIns="63500" bIns="25400" rtlCol="0" anchor="b" anchorCtr="0">
            <a:normAutofit/>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营销策略</a:t>
            </a:r>
            <a:endParaRPr lang="zh-CN" altLang="zh-CN" sz="4000" b="1" spc="160" dirty="0">
              <a:solidFill>
                <a:schemeClr val="dk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609605" y="1918263"/>
            <a:ext cx="5734088" cy="4297705"/>
          </a:xfrm>
          <a:prstGeom prst="rect">
            <a:avLst/>
          </a:prstGeom>
          <a:noFill/>
          <a:ln w="3175">
            <a:noFill/>
            <a:prstDash val="dash"/>
          </a:ln>
        </p:spPr>
        <p:txBody>
          <a:bodyPr wrap="square" lIns="63500" tIns="25400" rIns="63500" bIns="2540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普通向：</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主要抢占娱乐领域市场，由于客户是下载使用APP的个人用户，所以所有功能全部免费。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（1）免费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我们通过在APP投放广告获利。</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（2）运营成本较低</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本产品的运营成本较低，主要成本为软件开发成本。其次，运营中需要少量电费。另外，需要软件人员来管理维护。</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descr="D:\meihua_service_cache\jpg/2b7665743985bb75b6e17f41aa161921.jpg2b7665743985bb75b6e17f41aa161921"/>
          <p:cNvPicPr>
            <a:picLocks noChangeAspect="1"/>
          </p:cNvPicPr>
          <p:nvPr>
            <p:custDataLst>
              <p:tags r:id="rId3"/>
            </p:custDataLst>
          </p:nvPr>
        </p:nvPicPr>
        <p:blipFill rotWithShape="1">
          <a:blip r:embed="rId4"/>
          <a:srcRect t="18900" b="18900"/>
          <a:stretch>
            <a:fillRect/>
          </a:stretch>
        </p:blipFill>
        <p:spPr>
          <a:xfrm>
            <a:off x="0" y="0"/>
            <a:ext cx="12192089" cy="3962425"/>
          </a:xfrm>
          <a:custGeom>
            <a:avLst/>
            <a:gdLst/>
            <a:ahLst/>
            <a:cxnLst>
              <a:cxn ang="3">
                <a:pos x="hc" y="t"/>
              </a:cxn>
              <a:cxn ang="cd2">
                <a:pos x="l" y="vc"/>
              </a:cxn>
              <a:cxn ang="cd4">
                <a:pos x="hc" y="b"/>
              </a:cxn>
              <a:cxn ang="0">
                <a:pos x="r" y="vc"/>
              </a:cxn>
            </a:cxnLst>
            <a:rect l="l" t="t" r="r" b="b"/>
            <a:pathLst>
              <a:path w="19200" h="6240">
                <a:moveTo>
                  <a:pt x="0" y="0"/>
                </a:moveTo>
                <a:lnTo>
                  <a:pt x="19200" y="0"/>
                </a:lnTo>
                <a:lnTo>
                  <a:pt x="19200" y="6240"/>
                </a:lnTo>
                <a:lnTo>
                  <a:pt x="0" y="6240"/>
                </a:lnTo>
                <a:lnTo>
                  <a:pt x="0" y="0"/>
                </a:lnTo>
                <a:close/>
              </a:path>
            </a:pathLst>
          </a:custGeom>
        </p:spPr>
      </p:pic>
      <p:sp>
        <p:nvSpPr>
          <p:cNvPr id="4" name="圆角矩形 3"/>
          <p:cNvSpPr/>
          <p:nvPr>
            <p:custDataLst>
              <p:tags r:id="rId5"/>
            </p:custDataLst>
          </p:nvPr>
        </p:nvSpPr>
        <p:spPr>
          <a:xfrm>
            <a:off x="3352800" y="1524012"/>
            <a:ext cx="5486444" cy="106680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6"/>
            </p:custDataLst>
          </p:nvPr>
        </p:nvSpPr>
        <p:spPr>
          <a:xfrm>
            <a:off x="3657629" y="1676413"/>
            <a:ext cx="4876838" cy="762000"/>
          </a:xfrm>
          <a:prstGeom prst="rect">
            <a:avLst/>
          </a:prstGeom>
          <a:noFill/>
        </p:spPr>
        <p:txBody>
          <a:bodyPr wrap="square" lIns="63500" tIns="25400" rIns="63500" bIns="25400" rtlCol="0" anchor="ctr" anchorCtr="0">
            <a:normAutofit/>
          </a:bodyPr>
          <a:p>
            <a:pPr algn="ctr"/>
            <a:r>
              <a:rPr lang="zh-CN" altLang="zh-CN" sz="4000" b="1" spc="160" dirty="0">
                <a:solidFill>
                  <a:schemeClr val="lt1"/>
                </a:solidFill>
                <a:uFillTx/>
                <a:latin typeface="微软雅黑" panose="020B0503020204020204" pitchFamily="34" charset="-122"/>
                <a:ea typeface="微软雅黑" panose="020B0503020204020204" pitchFamily="34" charset="-122"/>
              </a:rPr>
              <a:t>营销策略</a:t>
            </a:r>
            <a:endParaRPr lang="zh-CN" altLang="zh-CN" sz="4000" b="1" spc="160" dirty="0">
              <a:solidFill>
                <a:schemeClr val="lt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7"/>
            </p:custDataLst>
          </p:nvPr>
        </p:nvSpPr>
        <p:spPr>
          <a:xfrm>
            <a:off x="914407" y="4724438"/>
            <a:ext cx="10363276" cy="13716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专业向:</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客户是大型团体组织，往往订单大，项目复杂，所以采取预先支付定金，然后项目开发完成后支付剩余资金的方式。附带后续技术更新维护服务。</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descr="D:\meihua_service_cache\jpg/6427b2df8da5f006984607f8d4996d93.jpg6427b2df8da5f006984607f8d4996d93"/>
          <p:cNvPicPr>
            <a:picLocks noChangeAspect="1"/>
          </p:cNvPicPr>
          <p:nvPr>
            <p:custDataLst>
              <p:tags r:id="rId3"/>
            </p:custDataLst>
          </p:nvPr>
        </p:nvPicPr>
        <p:blipFill rotWithShape="1">
          <a:blip r:embed="rId4"/>
          <a:srcRect t="18900" b="18900"/>
          <a:stretch>
            <a:fillRect/>
          </a:stretch>
        </p:blipFill>
        <p:spPr>
          <a:xfrm>
            <a:off x="0" y="0"/>
            <a:ext cx="12192089" cy="3962425"/>
          </a:xfrm>
          <a:custGeom>
            <a:avLst/>
            <a:gdLst/>
            <a:ahLst/>
            <a:cxnLst>
              <a:cxn ang="3">
                <a:pos x="hc" y="t"/>
              </a:cxn>
              <a:cxn ang="cd2">
                <a:pos x="l" y="vc"/>
              </a:cxn>
              <a:cxn ang="cd4">
                <a:pos x="hc" y="b"/>
              </a:cxn>
              <a:cxn ang="0">
                <a:pos x="r" y="vc"/>
              </a:cxn>
            </a:cxnLst>
            <a:rect l="l" t="t" r="r" b="b"/>
            <a:pathLst>
              <a:path w="19200" h="6240">
                <a:moveTo>
                  <a:pt x="0" y="0"/>
                </a:moveTo>
                <a:lnTo>
                  <a:pt x="19200" y="0"/>
                </a:lnTo>
                <a:lnTo>
                  <a:pt x="19200" y="6240"/>
                </a:lnTo>
                <a:lnTo>
                  <a:pt x="0" y="6240"/>
                </a:lnTo>
                <a:lnTo>
                  <a:pt x="0" y="0"/>
                </a:lnTo>
                <a:close/>
              </a:path>
            </a:pathLst>
          </a:custGeom>
        </p:spPr>
      </p:pic>
      <p:sp>
        <p:nvSpPr>
          <p:cNvPr id="4" name="圆角矩形 3"/>
          <p:cNvSpPr/>
          <p:nvPr>
            <p:custDataLst>
              <p:tags r:id="rId5"/>
            </p:custDataLst>
          </p:nvPr>
        </p:nvSpPr>
        <p:spPr>
          <a:xfrm>
            <a:off x="3352752" y="1524012"/>
            <a:ext cx="5486444" cy="106680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6"/>
            </p:custDataLst>
          </p:nvPr>
        </p:nvSpPr>
        <p:spPr>
          <a:xfrm>
            <a:off x="3657581" y="1676413"/>
            <a:ext cx="4876838" cy="762000"/>
          </a:xfrm>
          <a:prstGeom prst="rect">
            <a:avLst/>
          </a:prstGeom>
          <a:noFill/>
        </p:spPr>
        <p:txBody>
          <a:bodyPr wrap="square" lIns="63500" tIns="25400" rIns="63500" bIns="25400" rtlCol="0" anchor="ctr" anchorCtr="0">
            <a:normAutofit/>
          </a:bodyPr>
          <a:p>
            <a:pPr algn="ctr"/>
            <a:r>
              <a:rPr lang="zh-CN" altLang="zh-CN" sz="4000" b="1" spc="160" dirty="0">
                <a:solidFill>
                  <a:schemeClr val="lt1"/>
                </a:solidFill>
                <a:uFillTx/>
                <a:latin typeface="微软雅黑" panose="020B0503020204020204" pitchFamily="34" charset="-122"/>
                <a:ea typeface="微软雅黑" panose="020B0503020204020204" pitchFamily="34" charset="-122"/>
              </a:rPr>
              <a:t>经营目标</a:t>
            </a:r>
            <a:endParaRPr lang="zh-CN" altLang="zh-CN" sz="4000" b="1" spc="160" dirty="0">
              <a:solidFill>
                <a:schemeClr val="lt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7"/>
            </p:custDataLst>
          </p:nvPr>
        </p:nvSpPr>
        <p:spPr>
          <a:xfrm>
            <a:off x="914362" y="4419720"/>
            <a:ext cx="10363276" cy="198108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本产品对普通大众提供免费的服务。对需求更高的专业用户，收取一定的服务费，提供相应的配套服务。由于人脸识别技术的市场竞争非常激烈，我们的经营目标是初期在市场成长下来，不被淘汰，并逐步实现盈利。</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本产品盈利所得，来供本产品线上和线下部分的运行维护。其次，会在盈利中抽取部分资金用于环保项目，如类似“蚂蚁森林”在沙漠戈壁做绿化。</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a:bodyPr>
          <a:lstStyle/>
          <a:p>
            <a:pPr marR="0" algn="dist" defTabSz="914400" fontAlgn="auto">
              <a:lnSpc>
                <a:spcPct val="150000"/>
              </a:lnSpc>
              <a:spcBef>
                <a:spcPts val="0"/>
              </a:spcBef>
              <a:spcAft>
                <a:spcPts val="0"/>
              </a:spcAft>
              <a:buClrTx/>
              <a:buSzTx/>
              <a:buFontTx/>
            </a:pPr>
            <a:r>
              <a:rPr lang="id-ID" sz="1400" kern="260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ONE</a:t>
            </a:r>
            <a:endParaRPr kumimoji="0" lang="id-ID" sz="1400" kern="2600" cap="none" normalizeH="0" noProof="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07</a:t>
            </a:r>
            <a:endPar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solidFill>
                  <a:schemeClr val="dk1">
                    <a:lumMod val="85000"/>
                    <a:lumOff val="15000"/>
                  </a:schemeClr>
                </a:solidFill>
              </a:rPr>
              <a:t>风险管理</a:t>
            </a:r>
            <a:endParaRPr lang="zh-CN" altLang="en-US" dirty="0">
              <a:solidFill>
                <a:schemeClr val="dk1">
                  <a:lumMod val="85000"/>
                  <a:lumOff val="15000"/>
                </a:schemeClr>
              </a:solidFill>
            </a:endParaRPr>
          </a:p>
        </p:txBody>
      </p:sp>
    </p:spTree>
    <p:custDataLst>
      <p:tags r:id="rId4"/>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1"/>
            </p:custDataLst>
          </p:nvPr>
        </p:nvSpPr>
        <p:spPr>
          <a:xfrm>
            <a:off x="0" y="0"/>
            <a:ext cx="5791200"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 name="六边形 2"/>
          <p:cNvSpPr/>
          <p:nvPr userDrawn="1">
            <p:custDataLst>
              <p:tags r:id="rId2"/>
            </p:custDataLst>
          </p:nvPr>
        </p:nvSpPr>
        <p:spPr>
          <a:xfrm rot="5400000">
            <a:off x="487222" y="5655401"/>
            <a:ext cx="1058533" cy="912529"/>
          </a:xfrm>
          <a:prstGeom prst="hexagon">
            <a:avLst>
              <a:gd name="adj" fmla="val 28602"/>
              <a:gd name="vf" fmla="val 115470"/>
            </a:avLst>
          </a:prstGeom>
          <a:noFill/>
          <a:ln w="28575">
            <a:solidFill>
              <a:schemeClr val="l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3"/>
            </p:custDataLst>
          </p:nvPr>
        </p:nvSpPr>
        <p:spPr>
          <a:xfrm rot="5400000">
            <a:off x="-77295" y="5764217"/>
            <a:ext cx="1171078" cy="1016489"/>
          </a:xfrm>
          <a:custGeom>
            <a:avLst/>
            <a:gdLst>
              <a:gd name="connsiteX0" fmla="*/ 0 w 1171078"/>
              <a:gd name="connsiteY0" fmla="*/ 727700 h 1016489"/>
              <a:gd name="connsiteX1" fmla="*/ 416274 w 1171078"/>
              <a:gd name="connsiteY1" fmla="*/ 0 h 1016489"/>
              <a:gd name="connsiteX2" fmla="*/ 1171078 w 1171078"/>
              <a:gd name="connsiteY2" fmla="*/ 0 h 1016489"/>
              <a:gd name="connsiteX3" fmla="*/ 1171078 w 1171078"/>
              <a:gd name="connsiteY3" fmla="*/ 1016489 h 1016489"/>
              <a:gd name="connsiteX4" fmla="*/ 165199 w 1171078"/>
              <a:gd name="connsiteY4" fmla="*/ 1016489 h 1016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078" h="1016489">
                <a:moveTo>
                  <a:pt x="0" y="727700"/>
                </a:moveTo>
                <a:lnTo>
                  <a:pt x="416274" y="0"/>
                </a:lnTo>
                <a:lnTo>
                  <a:pt x="1171078" y="0"/>
                </a:lnTo>
                <a:lnTo>
                  <a:pt x="1171078" y="1016489"/>
                </a:lnTo>
                <a:lnTo>
                  <a:pt x="165199" y="1016489"/>
                </a:lnTo>
                <a:close/>
              </a:path>
            </a:pathLst>
          </a:custGeom>
          <a:solidFill>
            <a:schemeClr val="lt1">
              <a:alpha val="3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12" name="图形 11"/>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1489055" y="6269990"/>
            <a:ext cx="477520" cy="406400"/>
          </a:xfrm>
          <a:prstGeom prst="rect">
            <a:avLst/>
          </a:prstGeom>
        </p:spPr>
      </p:pic>
      <p:pic>
        <p:nvPicPr>
          <p:cNvPr id="14" name="图形 13"/>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217805" y="281940"/>
            <a:ext cx="477520" cy="406400"/>
          </a:xfrm>
          <a:prstGeom prst="rect">
            <a:avLst/>
          </a:prstGeom>
        </p:spPr>
      </p:pic>
      <p:pic>
        <p:nvPicPr>
          <p:cNvPr id="2" name="图片 1" descr="D:\meihua_service_cache\jpg/bbadeeb6c46ca671ea7f777bb2492863.jpgbbadeeb6c46ca671ea7f777bb2492863"/>
          <p:cNvPicPr>
            <a:picLocks noChangeAspect="1"/>
          </p:cNvPicPr>
          <p:nvPr>
            <p:custDataLst>
              <p:tags r:id="rId10"/>
            </p:custDataLst>
          </p:nvPr>
        </p:nvPicPr>
        <p:blipFill rotWithShape="1">
          <a:blip r:embed="rId11"/>
          <a:srcRect t="24444" b="24444"/>
          <a:stretch>
            <a:fillRect/>
          </a:stretch>
        </p:blipFill>
        <p:spPr>
          <a:xfrm>
            <a:off x="6696128" y="1676387"/>
            <a:ext cx="4572025" cy="3505225"/>
          </a:xfrm>
          <a:custGeom>
            <a:avLst/>
            <a:gdLst/>
            <a:ahLst/>
            <a:cxnLst>
              <a:cxn ang="3">
                <a:pos x="hc" y="t"/>
              </a:cxn>
              <a:cxn ang="cd2">
                <a:pos x="l" y="vc"/>
              </a:cxn>
              <a:cxn ang="cd4">
                <a:pos x="hc" y="b"/>
              </a:cxn>
              <a:cxn ang="0">
                <a:pos x="r" y="vc"/>
              </a:cxn>
            </a:cxnLst>
            <a:rect l="l" t="t" r="r" b="b"/>
            <a:pathLst>
              <a:path w="7200" h="5520">
                <a:moveTo>
                  <a:pt x="0" y="0"/>
                </a:moveTo>
                <a:lnTo>
                  <a:pt x="7200" y="0"/>
                </a:lnTo>
                <a:lnTo>
                  <a:pt x="7200" y="5520"/>
                </a:lnTo>
                <a:lnTo>
                  <a:pt x="0" y="5520"/>
                </a:lnTo>
                <a:lnTo>
                  <a:pt x="0" y="0"/>
                </a:lnTo>
                <a:close/>
              </a:path>
            </a:pathLst>
          </a:custGeom>
        </p:spPr>
      </p:pic>
      <p:sp>
        <p:nvSpPr>
          <p:cNvPr id="7" name="文本框 6"/>
          <p:cNvSpPr txBox="1"/>
          <p:nvPr>
            <p:custDataLst>
              <p:tags r:id="rId12"/>
            </p:custDataLst>
          </p:nvPr>
        </p:nvSpPr>
        <p:spPr>
          <a:xfrm>
            <a:off x="609605" y="761980"/>
            <a:ext cx="4572025" cy="768490"/>
          </a:xfrm>
          <a:prstGeom prst="rect">
            <a:avLst/>
          </a:prstGeom>
          <a:noFill/>
        </p:spPr>
        <p:txBody>
          <a:bodyPr wrap="square" lIns="63500" tIns="25400" rIns="63500" bIns="25400" rtlCol="0" anchor="b" anchorCtr="0">
            <a:normAutofit/>
          </a:bodyPr>
          <a:p>
            <a:pPr algn="l"/>
            <a:r>
              <a:rPr lang="zh-CN" altLang="zh-CN" sz="4400" b="1" spc="160" dirty="0">
                <a:solidFill>
                  <a:schemeClr val="dk1"/>
                </a:solidFill>
                <a:uFillTx/>
                <a:latin typeface="微软雅黑" panose="020B0503020204020204" pitchFamily="34" charset="-122"/>
                <a:ea typeface="微软雅黑" panose="020B0503020204020204" pitchFamily="34" charset="-122"/>
              </a:rPr>
              <a:t>技术风险及对策</a:t>
            </a:r>
            <a:endParaRPr lang="zh-CN" altLang="zh-CN" sz="4400" b="1" spc="160" dirty="0">
              <a:solidFill>
                <a:schemeClr val="dk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13"/>
            </p:custDataLst>
          </p:nvPr>
        </p:nvSpPr>
        <p:spPr>
          <a:xfrm>
            <a:off x="609605" y="1835273"/>
            <a:ext cx="4572025" cy="4260748"/>
          </a:xfrm>
          <a:prstGeom prst="rect">
            <a:avLst/>
          </a:prstGeom>
          <a:noFill/>
          <a:ln w="3175">
            <a:noFill/>
            <a:prstDash val="dash"/>
          </a:ln>
        </p:spPr>
        <p:txBody>
          <a:bodyPr wrap="square" lIns="63500" tIns="25400" rIns="63500" bIns="2540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软件技术风险</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人脸识别的项目开发经验还不够成熟，虽然已掌握简单的开发技能，但在本次项目的开发中因为经验不足，也会遇到或多或少的问题。解决问题需要花费时间，在进度上有影响项目开发效率的风险。</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团队成员具有较高的学习能力，可以通过在网上学习或者向老师求助，及时解决大部分问题。对于暂时不可解决的问题，可以规避。</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609562" y="609583"/>
            <a:ext cx="10972876" cy="685800"/>
          </a:xfrm>
          <a:prstGeom prst="rect">
            <a:avLst/>
          </a:prstGeom>
          <a:noFill/>
        </p:spPr>
        <p:txBody>
          <a:bodyPr wrap="square" lIns="63500" tIns="25400" rIns="63500" bIns="25400" rtlCol="0" anchor="t" anchorCtr="0">
            <a:normAutofit/>
          </a:bodyPr>
          <a:p>
            <a:pPr algn="ctr"/>
            <a:r>
              <a:rPr lang="zh-CN" altLang="zh-CN" sz="3600" b="1" spc="160" dirty="0">
                <a:solidFill>
                  <a:schemeClr val="dk1"/>
                </a:solidFill>
                <a:uFillTx/>
                <a:latin typeface="微软雅黑" panose="020B0503020204020204" pitchFamily="34" charset="-122"/>
                <a:ea typeface="微软雅黑" panose="020B0503020204020204" pitchFamily="34" charset="-122"/>
              </a:rPr>
              <a:t>技术风险及对策</a:t>
            </a:r>
            <a:endParaRPr lang="zh-CN" altLang="zh-CN" sz="3600" b="1" spc="160" dirty="0">
              <a:solidFill>
                <a:schemeClr val="dk1"/>
              </a:solidFill>
              <a:uFillTx/>
              <a:latin typeface="微软雅黑" panose="020B0503020204020204" pitchFamily="34" charset="-122"/>
              <a:ea typeface="微软雅黑" panose="020B0503020204020204" pitchFamily="34" charset="-122"/>
            </a:endParaRPr>
          </a:p>
        </p:txBody>
      </p:sp>
      <p:pic>
        <p:nvPicPr>
          <p:cNvPr id="4" name="图片 3" descr="D:\meihua_service_cache\jpg/9d8aff7964d57408691e6a2d13a13f29.jpg9d8aff7964d57408691e6a2d13a13f29"/>
          <p:cNvPicPr>
            <a:picLocks noChangeAspect="1"/>
          </p:cNvPicPr>
          <p:nvPr>
            <p:custDataLst>
              <p:tags r:id="rId4"/>
            </p:custDataLst>
          </p:nvPr>
        </p:nvPicPr>
        <p:blipFill rotWithShape="1">
          <a:blip r:embed="rId5"/>
          <a:srcRect t="37821" b="37821"/>
          <a:stretch>
            <a:fillRect/>
          </a:stretch>
        </p:blipFill>
        <p:spPr>
          <a:xfrm>
            <a:off x="2133579" y="1676391"/>
            <a:ext cx="7924863" cy="2529853"/>
          </a:xfrm>
          <a:custGeom>
            <a:avLst/>
            <a:gdLst/>
            <a:ahLst/>
            <a:cxnLst>
              <a:cxn ang="3">
                <a:pos x="hc" y="t"/>
              </a:cxn>
              <a:cxn ang="cd2">
                <a:pos x="l" y="vc"/>
              </a:cxn>
              <a:cxn ang="cd4">
                <a:pos x="hc" y="b"/>
              </a:cxn>
              <a:cxn ang="0">
                <a:pos x="r" y="vc"/>
              </a:cxn>
            </a:cxnLst>
            <a:rect l="l" t="t" r="r" b="b"/>
            <a:pathLst>
              <a:path w="12480" h="4560">
                <a:moveTo>
                  <a:pt x="0" y="0"/>
                </a:moveTo>
                <a:lnTo>
                  <a:pt x="12480" y="0"/>
                </a:lnTo>
                <a:lnTo>
                  <a:pt x="12480" y="4560"/>
                </a:lnTo>
                <a:lnTo>
                  <a:pt x="0" y="4560"/>
                </a:lnTo>
                <a:lnTo>
                  <a:pt x="0" y="0"/>
                </a:lnTo>
                <a:close/>
              </a:path>
            </a:pathLst>
          </a:custGeom>
        </p:spPr>
      </p:pic>
      <p:sp>
        <p:nvSpPr>
          <p:cNvPr id="11" name="Title 6"/>
          <p:cNvSpPr txBox="1"/>
          <p:nvPr>
            <p:custDataLst>
              <p:tags r:id="rId6"/>
            </p:custDataLst>
          </p:nvPr>
        </p:nvSpPr>
        <p:spPr>
          <a:xfrm>
            <a:off x="609562" y="4511057"/>
            <a:ext cx="10972876" cy="1737360"/>
          </a:xfrm>
          <a:prstGeom prst="rect">
            <a:avLst/>
          </a:prstGeom>
          <a:noFill/>
          <a:ln w="3175">
            <a:noFill/>
            <a:prstDash val="dash"/>
          </a:ln>
        </p:spPr>
        <p:txBody>
          <a:bodyPr wrap="square" lIns="63500" tIns="25400" rIns="63500" bIns="25400" anchor="ctr" anchorCtr="0">
            <a:normAutofit fontScale="900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硬件技术风险</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本产品的线下部分硬件需要外包，硬件外包的技术风险不可控。通过给社会相关厂商发布需求，价格和质量竞争选取外包合作方。</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对于硬件技术风险，需要注意在验收时应该通过充分测试，以避免出现重大风险漏洞。</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AutoShape 3"/>
          <p:cNvSpPr>
            <a:spLocks noChangeAspect="1" noChangeArrowheads="1" noTextEdit="1"/>
          </p:cNvSpPr>
          <p:nvPr>
            <p:custDataLst>
              <p:tags r:id="rId7"/>
            </p:custDataLst>
          </p:nvPr>
        </p:nvSpPr>
        <p:spPr bwMode="auto">
          <a:xfrm>
            <a:off x="869912" y="2572363"/>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3" name="Freeform 5"/>
          <p:cNvSpPr>
            <a:spLocks noEditPoints="1"/>
          </p:cNvSpPr>
          <p:nvPr>
            <p:custDataLst>
              <p:tags r:id="rId8"/>
            </p:custDataLst>
          </p:nvPr>
        </p:nvSpPr>
        <p:spPr bwMode="auto">
          <a:xfrm>
            <a:off x="873087" y="2572363"/>
            <a:ext cx="827405" cy="765175"/>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lgn="l">
              <a:buClrTx/>
              <a:buSzTx/>
              <a:buFontTx/>
            </a:pPr>
            <a:endParaRPr lang="zh-CN" altLang="en-US">
              <a:solidFill>
                <a:schemeClr val="dk1"/>
              </a:solidFill>
              <a:latin typeface="微软雅黑" panose="020B0503020204020204" pitchFamily="34" charset="-122"/>
              <a:ea typeface="微软雅黑" panose="020B0503020204020204" pitchFamily="34" charset="-122"/>
              <a:sym typeface="+mn-ea"/>
            </a:endParaRPr>
          </a:p>
        </p:txBody>
      </p:sp>
      <p:sp>
        <p:nvSpPr>
          <p:cNvPr id="14" name="AutoShape 3"/>
          <p:cNvSpPr>
            <a:spLocks noChangeAspect="1" noChangeArrowheads="1" noTextEdit="1"/>
          </p:cNvSpPr>
          <p:nvPr>
            <p:custDataLst>
              <p:tags r:id="rId9"/>
            </p:custDataLst>
          </p:nvPr>
        </p:nvSpPr>
        <p:spPr bwMode="auto">
          <a:xfrm flipH="1" flipV="1">
            <a:off x="10509847" y="2572363"/>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5" name="Freeform 5"/>
          <p:cNvSpPr>
            <a:spLocks noEditPoints="1"/>
          </p:cNvSpPr>
          <p:nvPr>
            <p:custDataLst>
              <p:tags r:id="rId10"/>
            </p:custDataLst>
          </p:nvPr>
        </p:nvSpPr>
        <p:spPr bwMode="auto">
          <a:xfrm flipH="1" flipV="1">
            <a:off x="10505402" y="2569188"/>
            <a:ext cx="827405" cy="765175"/>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custDataLst>
              <p:tags r:id="rId3"/>
            </p:custDataLst>
          </p:nvPr>
        </p:nvSpPr>
        <p:spPr>
          <a:xfrm>
            <a:off x="5143500" y="0"/>
            <a:ext cx="7048500" cy="1770743"/>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lt1"/>
              </a:solidFill>
              <a:latin typeface="微软雅黑" panose="020B0503020204020204" pitchFamily="34" charset="-122"/>
              <a:ea typeface="微软雅黑" panose="020B0503020204020204" pitchFamily="34" charset="-122"/>
              <a:sym typeface="Arial" panose="020B0604020202090204" pitchFamily="34" charset="0"/>
            </a:endParaRPr>
          </a:p>
        </p:txBody>
      </p:sp>
      <p:pic>
        <p:nvPicPr>
          <p:cNvPr id="9" name="图片 8" descr="D:\meihua_service_cache\jpg/5e5969b91ecb8e4435df8249757bb8db.jpg5e5969b91ecb8e4435df8249757bb8db"/>
          <p:cNvPicPr>
            <a:picLocks noChangeAspect="1"/>
          </p:cNvPicPr>
          <p:nvPr>
            <p:custDataLst>
              <p:tags r:id="rId4"/>
            </p:custDataLst>
          </p:nvPr>
        </p:nvPicPr>
        <p:blipFill rotWithShape="1">
          <a:blip r:embed="rId5"/>
          <a:srcRect t="5882" b="5882"/>
          <a:stretch>
            <a:fillRect/>
          </a:stretch>
        </p:blipFill>
        <p:spPr>
          <a:xfrm>
            <a:off x="0" y="-25"/>
            <a:ext cx="5181638" cy="6858051"/>
          </a:xfrm>
          <a:custGeom>
            <a:avLst/>
            <a:gdLst/>
            <a:ahLst/>
            <a:cxnLst>
              <a:cxn ang="3">
                <a:pos x="hc" y="t"/>
              </a:cxn>
              <a:cxn ang="cd2">
                <a:pos x="l" y="vc"/>
              </a:cxn>
              <a:cxn ang="cd4">
                <a:pos x="hc" y="b"/>
              </a:cxn>
              <a:cxn ang="0">
                <a:pos x="r" y="vc"/>
              </a:cxn>
            </a:cxnLst>
            <a:rect l="l" t="t" r="r" b="b"/>
            <a:pathLst>
              <a:path w="8160" h="10800">
                <a:moveTo>
                  <a:pt x="0" y="0"/>
                </a:moveTo>
                <a:lnTo>
                  <a:pt x="8160" y="0"/>
                </a:lnTo>
                <a:lnTo>
                  <a:pt x="8160" y="10800"/>
                </a:lnTo>
                <a:lnTo>
                  <a:pt x="0" y="10800"/>
                </a:lnTo>
                <a:lnTo>
                  <a:pt x="0" y="0"/>
                </a:lnTo>
                <a:close/>
              </a:path>
            </a:pathLst>
          </a:custGeom>
        </p:spPr>
      </p:pic>
      <p:sp>
        <p:nvSpPr>
          <p:cNvPr id="10" name="文本框 9"/>
          <p:cNvSpPr txBox="1"/>
          <p:nvPr>
            <p:custDataLst>
              <p:tags r:id="rId6"/>
            </p:custDataLst>
          </p:nvPr>
        </p:nvSpPr>
        <p:spPr>
          <a:xfrm>
            <a:off x="5791247" y="457175"/>
            <a:ext cx="5181638" cy="1058418"/>
          </a:xfrm>
          <a:prstGeom prst="rect">
            <a:avLst/>
          </a:prstGeom>
          <a:noFill/>
        </p:spPr>
        <p:txBody>
          <a:bodyPr wrap="square" lIns="63500" tIns="25400" rIns="63500" bIns="25400" rtlCol="0" anchor="ctr" anchorCtr="0">
            <a:normAutofit fontScale="90000"/>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潜在进入者风险及对策</a:t>
            </a:r>
            <a:endParaRPr lang="zh-CN" altLang="zh-CN" sz="4000" b="1" spc="160" dirty="0">
              <a:solidFill>
                <a:schemeClr val="dk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7"/>
            </p:custDataLst>
          </p:nvPr>
        </p:nvSpPr>
        <p:spPr>
          <a:xfrm>
            <a:off x="5791247" y="1972799"/>
            <a:ext cx="5638838" cy="4275696"/>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本产品由于盈利只能靠专业用户，而且对市场的需求量不明确，在初期投入市场过程中，担负着在运行和维护方面的风险。例如我们面向普通消费群体的app是免费的，等到影响力扩大到有专业用户需要我们的服务，中间可能会有很长一段时间，需要我们耐心等待。</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本款产品为了推广更多用户，采用了面向普通消费者免费，对专业用户收取服务费，以质取胜的模式运行，如果想要保证不亏损，就需要提高产品质量，APP的技术和实体设备方面需要不断优化以减少成本。</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custDataLst>
              <p:tags r:id="rId8"/>
            </p:custDataLst>
          </p:nvPr>
        </p:nvGrpSpPr>
        <p:grpSpPr>
          <a:xfrm>
            <a:off x="11148568" y="428897"/>
            <a:ext cx="640660" cy="369389"/>
            <a:chOff x="5849303" y="3286760"/>
            <a:chExt cx="493395" cy="284480"/>
          </a:xfrm>
          <a:solidFill>
            <a:srgbClr val="FFFFFF"/>
          </a:solidFill>
        </p:grpSpPr>
        <p:sp>
          <p:nvSpPr>
            <p:cNvPr id="5" name="任意多边形: 形状 14"/>
            <p:cNvSpPr/>
            <p:nvPr>
              <p:custDataLst>
                <p:tags r:id="rId9"/>
              </p:custDataLst>
            </p:nvPr>
          </p:nvSpPr>
          <p:spPr>
            <a:xfrm>
              <a:off x="5849303" y="3286760"/>
              <a:ext cx="233045" cy="284480"/>
            </a:xfrm>
            <a:custGeom>
              <a:avLst/>
              <a:gdLst>
                <a:gd name="connsiteX0" fmla="*/ 58302 w 200540"/>
                <a:gd name="connsiteY0" fmla="*/ 0 h 245089"/>
                <a:gd name="connsiteX1" fmla="*/ 200540 w 200540"/>
                <a:gd name="connsiteY1" fmla="*/ 0 h 245089"/>
                <a:gd name="connsiteX2" fmla="*/ 97518 w 200540"/>
                <a:gd name="connsiteY2" fmla="*/ 245089 h 245089"/>
                <a:gd name="connsiteX3" fmla="*/ 0 w 200540"/>
                <a:gd name="connsiteY3" fmla="*/ 245089 h 245089"/>
              </a:gdLst>
              <a:ahLst/>
              <a:cxnLst>
                <a:cxn ang="0">
                  <a:pos x="connsiteX0" y="connsiteY0"/>
                </a:cxn>
                <a:cxn ang="0">
                  <a:pos x="connsiteX1" y="connsiteY1"/>
                </a:cxn>
                <a:cxn ang="0">
                  <a:pos x="connsiteX2" y="connsiteY2"/>
                </a:cxn>
                <a:cxn ang="0">
                  <a:pos x="connsiteX3" y="connsiteY3"/>
                </a:cxn>
              </a:cxnLst>
              <a:rect l="l" t="t" r="r" b="b"/>
              <a:pathLst>
                <a:path w="200540" h="245089">
                  <a:moveTo>
                    <a:pt x="58302" y="0"/>
                  </a:moveTo>
                  <a:lnTo>
                    <a:pt x="200540" y="0"/>
                  </a:lnTo>
                  <a:lnTo>
                    <a:pt x="97518" y="245089"/>
                  </a:lnTo>
                  <a:lnTo>
                    <a:pt x="0" y="2450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90204" pitchFamily="34" charset="0"/>
              </a:endParaRPr>
            </a:p>
          </p:txBody>
        </p:sp>
        <p:sp>
          <p:nvSpPr>
            <p:cNvPr id="8" name="任意多边形: 形状 15"/>
            <p:cNvSpPr/>
            <p:nvPr>
              <p:custDataLst>
                <p:tags r:id="rId10"/>
              </p:custDataLst>
            </p:nvPr>
          </p:nvSpPr>
          <p:spPr>
            <a:xfrm>
              <a:off x="6109653" y="3286760"/>
              <a:ext cx="233045" cy="284480"/>
            </a:xfrm>
            <a:custGeom>
              <a:avLst/>
              <a:gdLst>
                <a:gd name="connsiteX0" fmla="*/ 58302 w 200540"/>
                <a:gd name="connsiteY0" fmla="*/ 0 h 245089"/>
                <a:gd name="connsiteX1" fmla="*/ 200540 w 200540"/>
                <a:gd name="connsiteY1" fmla="*/ 0 h 245089"/>
                <a:gd name="connsiteX2" fmla="*/ 97518 w 200540"/>
                <a:gd name="connsiteY2" fmla="*/ 245089 h 245089"/>
                <a:gd name="connsiteX3" fmla="*/ 0 w 200540"/>
                <a:gd name="connsiteY3" fmla="*/ 245089 h 245089"/>
              </a:gdLst>
              <a:ahLst/>
              <a:cxnLst>
                <a:cxn ang="0">
                  <a:pos x="connsiteX0" y="connsiteY0"/>
                </a:cxn>
                <a:cxn ang="0">
                  <a:pos x="connsiteX1" y="connsiteY1"/>
                </a:cxn>
                <a:cxn ang="0">
                  <a:pos x="connsiteX2" y="connsiteY2"/>
                </a:cxn>
                <a:cxn ang="0">
                  <a:pos x="connsiteX3" y="connsiteY3"/>
                </a:cxn>
              </a:cxnLst>
              <a:rect l="l" t="t" r="r" b="b"/>
              <a:pathLst>
                <a:path w="200540" h="245089">
                  <a:moveTo>
                    <a:pt x="58302" y="0"/>
                  </a:moveTo>
                  <a:lnTo>
                    <a:pt x="200540" y="0"/>
                  </a:lnTo>
                  <a:lnTo>
                    <a:pt x="97518" y="245089"/>
                  </a:lnTo>
                  <a:lnTo>
                    <a:pt x="0" y="2450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90204" pitchFamily="34" charset="0"/>
              </a:endParaRPr>
            </a:p>
          </p:txBody>
        </p:sp>
      </p:grpSp>
    </p:spTree>
    <p:custDataLst>
      <p:tags r:id="rId1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7"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 name="任意多边形 1"/>
          <p:cNvSpPr/>
          <p:nvPr>
            <p:custDataLst>
              <p:tags r:id="rId3"/>
            </p:custDataLst>
          </p:nvPr>
        </p:nvSpPr>
        <p:spPr>
          <a:xfrm>
            <a:off x="9209405" y="0"/>
            <a:ext cx="2982595" cy="2950210"/>
          </a:xfrm>
          <a:custGeom>
            <a:avLst/>
            <a:gdLst/>
            <a:ahLst/>
            <a:cxnLst>
              <a:cxn ang="3">
                <a:pos x="hc" y="t"/>
              </a:cxn>
              <a:cxn ang="cd2">
                <a:pos x="l" y="vc"/>
              </a:cxn>
              <a:cxn ang="cd4">
                <a:pos x="hc" y="b"/>
              </a:cxn>
              <a:cxn ang="0">
                <a:pos x="r" y="vc"/>
              </a:cxn>
            </a:cxnLst>
            <a:rect l="l" t="t" r="r" b="b"/>
            <a:pathLst>
              <a:path w="4697" h="4646">
                <a:moveTo>
                  <a:pt x="290" y="0"/>
                </a:moveTo>
                <a:lnTo>
                  <a:pt x="4697" y="0"/>
                </a:lnTo>
                <a:lnTo>
                  <a:pt x="4697" y="4332"/>
                </a:lnTo>
                <a:lnTo>
                  <a:pt x="4683" y="4338"/>
                </a:lnTo>
                <a:cubicBezTo>
                  <a:pt x="4261" y="4536"/>
                  <a:pt x="3789" y="4646"/>
                  <a:pt x="3292" y="4646"/>
                </a:cubicBezTo>
                <a:cubicBezTo>
                  <a:pt x="1474" y="4646"/>
                  <a:pt x="0" y="3172"/>
                  <a:pt x="0" y="1354"/>
                </a:cubicBezTo>
                <a:cubicBezTo>
                  <a:pt x="0" y="885"/>
                  <a:pt x="98" y="439"/>
                  <a:pt x="275" y="36"/>
                </a:cubicBezTo>
                <a:lnTo>
                  <a:pt x="290" y="0"/>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nvGrpSpPr>
          <p:cNvPr id="5" name="组合 4"/>
          <p:cNvGrpSpPr/>
          <p:nvPr>
            <p:custDataLst>
              <p:tags r:id="rId4"/>
            </p:custDataLst>
          </p:nvPr>
        </p:nvGrpSpPr>
        <p:grpSpPr>
          <a:xfrm>
            <a:off x="283438" y="2720560"/>
            <a:ext cx="56916" cy="2614346"/>
            <a:chOff x="757242" y="1489086"/>
            <a:chExt cx="56916" cy="2614346"/>
          </a:xfrm>
        </p:grpSpPr>
        <p:cxnSp>
          <p:nvCxnSpPr>
            <p:cNvPr id="6" name="直接连接符 5"/>
            <p:cNvCxnSpPr/>
            <p:nvPr>
              <p:custDataLst>
                <p:tags r:id="rId5"/>
              </p:custDataLst>
            </p:nvPr>
          </p:nvCxnSpPr>
          <p:spPr>
            <a:xfrm>
              <a:off x="785700" y="1489086"/>
              <a:ext cx="0" cy="1798094"/>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757242" y="3628525"/>
              <a:ext cx="56916" cy="474907"/>
              <a:chOff x="1381783" y="1849459"/>
              <a:chExt cx="56916" cy="474907"/>
            </a:xfrm>
          </p:grpSpPr>
          <p:grpSp>
            <p:nvGrpSpPr>
              <p:cNvPr id="12" name="组合 11"/>
              <p:cNvGrpSpPr/>
              <p:nvPr/>
            </p:nvGrpSpPr>
            <p:grpSpPr>
              <a:xfrm flipV="1">
                <a:off x="1381783" y="2267450"/>
                <a:ext cx="56916" cy="56916"/>
                <a:chOff x="1988060" y="1995066"/>
                <a:chExt cx="108922" cy="108922"/>
              </a:xfrm>
            </p:grpSpPr>
            <p:cxnSp>
              <p:nvCxnSpPr>
                <p:cNvPr id="13" name="直接连接符 12"/>
                <p:cNvCxnSpPr/>
                <p:nvPr>
                  <p:custDataLst>
                    <p:tags r:id="rId6"/>
                  </p:custDataLst>
                </p:nvPr>
              </p:nvCxnSpPr>
              <p:spPr>
                <a:xfrm>
                  <a:off x="2042521" y="1995066"/>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rot="16200000">
                  <a:off x="2042521" y="1995067"/>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flipV="1">
                <a:off x="1381783" y="2060415"/>
                <a:ext cx="56916" cy="56916"/>
                <a:chOff x="1988060" y="1995066"/>
                <a:chExt cx="108922" cy="108922"/>
              </a:xfrm>
            </p:grpSpPr>
            <p:cxnSp>
              <p:nvCxnSpPr>
                <p:cNvPr id="16" name="直接连接符 15"/>
                <p:cNvCxnSpPr/>
                <p:nvPr>
                  <p:custDataLst>
                    <p:tags r:id="rId8"/>
                  </p:custDataLst>
                </p:nvPr>
              </p:nvCxnSpPr>
              <p:spPr>
                <a:xfrm>
                  <a:off x="2042521" y="1995066"/>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9"/>
                  </p:custDataLst>
                </p:nvPr>
              </p:nvCxnSpPr>
              <p:spPr>
                <a:xfrm rot="16200000">
                  <a:off x="2042521" y="1995067"/>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flipV="1">
                <a:off x="1381783" y="1849459"/>
                <a:ext cx="56916" cy="56916"/>
                <a:chOff x="1988060" y="1995066"/>
                <a:chExt cx="108922" cy="108922"/>
              </a:xfrm>
            </p:grpSpPr>
            <p:cxnSp>
              <p:nvCxnSpPr>
                <p:cNvPr id="19" name="直接连接符 18"/>
                <p:cNvCxnSpPr/>
                <p:nvPr>
                  <p:custDataLst>
                    <p:tags r:id="rId10"/>
                  </p:custDataLst>
                </p:nvPr>
              </p:nvCxnSpPr>
              <p:spPr>
                <a:xfrm>
                  <a:off x="2042521" y="1995066"/>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1"/>
                  </p:custDataLst>
                </p:nvPr>
              </p:nvCxnSpPr>
              <p:spPr>
                <a:xfrm rot="16200000">
                  <a:off x="2042521" y="1995067"/>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2" name="矩形: 圆角 1128"/>
          <p:cNvSpPr/>
          <p:nvPr>
            <p:custDataLst>
              <p:tags r:id="rId12"/>
            </p:custDataLst>
          </p:nvPr>
        </p:nvSpPr>
        <p:spPr>
          <a:xfrm>
            <a:off x="609552" y="1664236"/>
            <a:ext cx="10972888" cy="4431813"/>
          </a:xfrm>
          <a:prstGeom prst="roundRect">
            <a:avLst>
              <a:gd name="adj" fmla="val 4386"/>
            </a:avLst>
          </a:prstGeom>
          <a:solidFill>
            <a:schemeClr val="lt1"/>
          </a:solidFill>
          <a:ln w="12700">
            <a:solidFill>
              <a:schemeClr val="accent1">
                <a:alpha val="50000"/>
              </a:schemeClr>
            </a:solidFill>
          </a:ln>
          <a:effectLst>
            <a:outerShdw blurRad="50800" dist="762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13"/>
            </p:custDataLst>
          </p:nvPr>
        </p:nvSpPr>
        <p:spPr>
          <a:xfrm>
            <a:off x="609600" y="658400"/>
            <a:ext cx="8686864" cy="702944"/>
          </a:xfrm>
          <a:prstGeom prst="rect">
            <a:avLst/>
          </a:prstGeom>
          <a:noFill/>
        </p:spPr>
        <p:txBody>
          <a:bodyPr wrap="square" lIns="63500" tIns="25400" rIns="63500" bIns="25400" rtlCol="0" anchor="ctr" anchorCtr="0">
            <a:normAutofit/>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选题背景及意义</a:t>
            </a:r>
            <a:endParaRPr lang="zh-CN" altLang="zh-CN" sz="4000" b="1" spc="160" dirty="0">
              <a:solidFill>
                <a:schemeClr val="dk1"/>
              </a:solidFill>
              <a:uFillTx/>
              <a:latin typeface="微软雅黑" panose="020B0503020204020204" pitchFamily="34" charset="-122"/>
              <a:ea typeface="微软雅黑" panose="020B0503020204020204" pitchFamily="34" charset="-122"/>
            </a:endParaRPr>
          </a:p>
        </p:txBody>
      </p:sp>
      <p:sp>
        <p:nvSpPr>
          <p:cNvPr id="4" name="Title 6"/>
          <p:cNvSpPr txBox="1"/>
          <p:nvPr>
            <p:custDataLst>
              <p:tags r:id="rId14"/>
            </p:custDataLst>
          </p:nvPr>
        </p:nvSpPr>
        <p:spPr>
          <a:xfrm>
            <a:off x="1219162" y="2121439"/>
            <a:ext cx="9753676" cy="3517404"/>
          </a:xfrm>
          <a:prstGeom prst="rect">
            <a:avLst/>
          </a:prstGeom>
          <a:noFill/>
          <a:ln w="3175">
            <a:noFill/>
            <a:prstDash val="dash"/>
          </a:ln>
        </p:spPr>
        <p:txBody>
          <a:bodyPr wrap="square" lIns="63500" tIns="25400" rIns="63500" bIns="25400" anchor="ctr"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背景</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随着社会的不断进步以及各方面对于快速有效的自动身份验证的迫切要求，生物特征识别技术在近几十年中得到了飞速的发展。作为人的一种内在属性，并且具有很强的自身稳定性及个体差异性，生物特征成为了自动身份验证的最理想依据。</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当前的生物特征识别技术主要包括有：指纹识别，视网膜识别，虹膜识别，步态识别，静脉识别，人脸识别等。与其他识别方法相比，人脸识别由于具有直接，友好，方便的特点，使用者无任何心理障碍，易于为用户所接受，从而得到了广泛的研究与应用。除此之外，我们还能够对人脸识别的结果作进一步的分析，得到有关人的性别，表情，年龄等诸多额外的丰富信息，扩展了人脸识别的应用前景。</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5"/>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609562" y="609583"/>
            <a:ext cx="10972876" cy="685800"/>
          </a:xfrm>
          <a:prstGeom prst="rect">
            <a:avLst/>
          </a:prstGeom>
          <a:noFill/>
        </p:spPr>
        <p:txBody>
          <a:bodyPr wrap="square" lIns="63500" tIns="25400" rIns="63500" bIns="25400" rtlCol="0" anchor="t" anchorCtr="0">
            <a:normAutofit/>
          </a:bodyPr>
          <a:p>
            <a:pPr algn="ctr"/>
            <a:r>
              <a:rPr lang="zh-CN" altLang="zh-CN" sz="3600" b="1" spc="160" dirty="0">
                <a:solidFill>
                  <a:schemeClr val="dk1"/>
                </a:solidFill>
                <a:uFillTx/>
                <a:latin typeface="微软雅黑" panose="020B0503020204020204" pitchFamily="34" charset="-122"/>
                <a:ea typeface="微软雅黑" panose="020B0503020204020204" pitchFamily="34" charset="-122"/>
              </a:rPr>
              <a:t>技术风险及对策</a:t>
            </a:r>
            <a:endParaRPr lang="zh-CN" altLang="zh-CN" sz="3600" b="1" spc="160" dirty="0">
              <a:solidFill>
                <a:schemeClr val="dk1"/>
              </a:solidFill>
              <a:uFillTx/>
              <a:latin typeface="微软雅黑" panose="020B0503020204020204" pitchFamily="34" charset="-122"/>
              <a:ea typeface="微软雅黑" panose="020B0503020204020204" pitchFamily="34" charset="-122"/>
            </a:endParaRPr>
          </a:p>
        </p:txBody>
      </p:sp>
      <p:pic>
        <p:nvPicPr>
          <p:cNvPr id="4" name="图片 3" descr="D:\meihua_service_cache\jpg/d4e899056bd6e501c19c1540b7c8dcd6.jpgd4e899056bd6e501c19c1540b7c8dcd6"/>
          <p:cNvPicPr>
            <a:picLocks noChangeAspect="1"/>
          </p:cNvPicPr>
          <p:nvPr>
            <p:custDataLst>
              <p:tags r:id="rId4"/>
            </p:custDataLst>
          </p:nvPr>
        </p:nvPicPr>
        <p:blipFill rotWithShape="1">
          <a:blip r:embed="rId5"/>
          <a:srcRect t="15035" b="15035"/>
          <a:stretch>
            <a:fillRect/>
          </a:stretch>
        </p:blipFill>
        <p:spPr>
          <a:xfrm>
            <a:off x="2133579" y="1676391"/>
            <a:ext cx="7924863" cy="2529853"/>
          </a:xfrm>
          <a:custGeom>
            <a:avLst/>
            <a:gdLst/>
            <a:ahLst/>
            <a:cxnLst>
              <a:cxn ang="3">
                <a:pos x="hc" y="t"/>
              </a:cxn>
              <a:cxn ang="cd2">
                <a:pos x="l" y="vc"/>
              </a:cxn>
              <a:cxn ang="cd4">
                <a:pos x="hc" y="b"/>
              </a:cxn>
              <a:cxn ang="0">
                <a:pos x="r" y="vc"/>
              </a:cxn>
            </a:cxnLst>
            <a:rect l="l" t="t" r="r" b="b"/>
            <a:pathLst>
              <a:path w="12480" h="4560">
                <a:moveTo>
                  <a:pt x="0" y="0"/>
                </a:moveTo>
                <a:lnTo>
                  <a:pt x="12480" y="0"/>
                </a:lnTo>
                <a:lnTo>
                  <a:pt x="12480" y="4560"/>
                </a:lnTo>
                <a:lnTo>
                  <a:pt x="0" y="4560"/>
                </a:lnTo>
                <a:lnTo>
                  <a:pt x="0" y="0"/>
                </a:lnTo>
                <a:close/>
              </a:path>
            </a:pathLst>
          </a:custGeom>
        </p:spPr>
      </p:pic>
      <p:sp>
        <p:nvSpPr>
          <p:cNvPr id="11" name="Title 6"/>
          <p:cNvSpPr txBox="1"/>
          <p:nvPr>
            <p:custDataLst>
              <p:tags r:id="rId6"/>
            </p:custDataLst>
          </p:nvPr>
        </p:nvSpPr>
        <p:spPr>
          <a:xfrm>
            <a:off x="609562" y="4511057"/>
            <a:ext cx="10972876" cy="17373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政策风险</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面部特征等个人生物识别信息，该类信息属于个人敏感信息，一旦泄露、非法提供或者滥用将极易危害消费者人身和财产安全，并且按照现行法律规定，人脸识别的收集环节也涉嫌严重的违法甚至犯罪。</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AutoShape 3"/>
          <p:cNvSpPr>
            <a:spLocks noChangeAspect="1" noChangeArrowheads="1" noTextEdit="1"/>
          </p:cNvSpPr>
          <p:nvPr>
            <p:custDataLst>
              <p:tags r:id="rId7"/>
            </p:custDataLst>
          </p:nvPr>
        </p:nvSpPr>
        <p:spPr bwMode="auto">
          <a:xfrm>
            <a:off x="869912" y="2572363"/>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3" name="Freeform 5"/>
          <p:cNvSpPr>
            <a:spLocks noEditPoints="1"/>
          </p:cNvSpPr>
          <p:nvPr>
            <p:custDataLst>
              <p:tags r:id="rId8"/>
            </p:custDataLst>
          </p:nvPr>
        </p:nvSpPr>
        <p:spPr bwMode="auto">
          <a:xfrm>
            <a:off x="873087" y="2572363"/>
            <a:ext cx="827405" cy="765175"/>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lgn="l">
              <a:buClrTx/>
              <a:buSzTx/>
              <a:buFontTx/>
            </a:pPr>
            <a:endParaRPr lang="zh-CN" altLang="en-US">
              <a:solidFill>
                <a:schemeClr val="dk1"/>
              </a:solidFill>
              <a:latin typeface="微软雅黑" panose="020B0503020204020204" pitchFamily="34" charset="-122"/>
              <a:ea typeface="微软雅黑" panose="020B0503020204020204" pitchFamily="34" charset="-122"/>
              <a:sym typeface="+mn-ea"/>
            </a:endParaRPr>
          </a:p>
        </p:txBody>
      </p:sp>
      <p:sp>
        <p:nvSpPr>
          <p:cNvPr id="14" name="AutoShape 3"/>
          <p:cNvSpPr>
            <a:spLocks noChangeAspect="1" noChangeArrowheads="1" noTextEdit="1"/>
          </p:cNvSpPr>
          <p:nvPr>
            <p:custDataLst>
              <p:tags r:id="rId9"/>
            </p:custDataLst>
          </p:nvPr>
        </p:nvSpPr>
        <p:spPr bwMode="auto">
          <a:xfrm flipH="1" flipV="1">
            <a:off x="10509847" y="2572363"/>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5" name="Freeform 5"/>
          <p:cNvSpPr>
            <a:spLocks noEditPoints="1"/>
          </p:cNvSpPr>
          <p:nvPr>
            <p:custDataLst>
              <p:tags r:id="rId10"/>
            </p:custDataLst>
          </p:nvPr>
        </p:nvSpPr>
        <p:spPr bwMode="auto">
          <a:xfrm flipH="1" flipV="1">
            <a:off x="10505402" y="2569188"/>
            <a:ext cx="827405" cy="765175"/>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609605" y="609605"/>
            <a:ext cx="10972876" cy="685800"/>
          </a:xfrm>
          <a:prstGeom prst="rect">
            <a:avLst/>
          </a:prstGeom>
          <a:noFill/>
        </p:spPr>
        <p:txBody>
          <a:bodyPr wrap="square" lIns="63500" tIns="25400" rIns="63500" bIns="25400" rtlCol="0" anchor="t" anchorCtr="0">
            <a:normAutofit/>
          </a:bodyPr>
          <a:p>
            <a:pPr algn="ctr"/>
            <a:r>
              <a:rPr lang="zh-CN" altLang="zh-CN" sz="3600" b="1" spc="160" dirty="0">
                <a:solidFill>
                  <a:schemeClr val="dk1"/>
                </a:solidFill>
                <a:uFillTx/>
                <a:latin typeface="微软雅黑" panose="020B0503020204020204" pitchFamily="34" charset="-122"/>
                <a:ea typeface="微软雅黑" panose="020B0503020204020204" pitchFamily="34" charset="-122"/>
              </a:rPr>
              <a:t>技术风险及对策</a:t>
            </a:r>
            <a:endParaRPr lang="zh-CN" altLang="zh-CN" sz="3600" b="1" spc="160" dirty="0">
              <a:solidFill>
                <a:schemeClr val="dk1"/>
              </a:solidFill>
              <a:uFillTx/>
              <a:latin typeface="微软雅黑" panose="020B0503020204020204" pitchFamily="34" charset="-122"/>
              <a:ea typeface="微软雅黑" panose="020B0503020204020204" pitchFamily="34" charset="-122"/>
            </a:endParaRPr>
          </a:p>
        </p:txBody>
      </p:sp>
      <p:pic>
        <p:nvPicPr>
          <p:cNvPr id="4" name="图片 3" descr="D:\meihua_service_cache\jpg/34e8719c27e643ef5075301dd10ee517.jpg34e8719c27e643ef5075301dd10ee517"/>
          <p:cNvPicPr>
            <a:picLocks noChangeAspect="1"/>
          </p:cNvPicPr>
          <p:nvPr>
            <p:custDataLst>
              <p:tags r:id="rId4"/>
            </p:custDataLst>
          </p:nvPr>
        </p:nvPicPr>
        <p:blipFill rotWithShape="1">
          <a:blip r:embed="rId5"/>
          <a:srcRect t="37821" b="37821"/>
          <a:stretch>
            <a:fillRect/>
          </a:stretch>
        </p:blipFill>
        <p:spPr>
          <a:xfrm>
            <a:off x="2133617" y="1676413"/>
            <a:ext cx="7924863" cy="2895613"/>
          </a:xfrm>
          <a:custGeom>
            <a:avLst/>
            <a:gdLst/>
            <a:ahLst/>
            <a:cxnLst>
              <a:cxn ang="3">
                <a:pos x="hc" y="t"/>
              </a:cxn>
              <a:cxn ang="cd2">
                <a:pos x="l" y="vc"/>
              </a:cxn>
              <a:cxn ang="cd4">
                <a:pos x="hc" y="b"/>
              </a:cxn>
              <a:cxn ang="0">
                <a:pos x="r" y="vc"/>
              </a:cxn>
            </a:cxnLst>
            <a:rect l="l" t="t" r="r" b="b"/>
            <a:pathLst>
              <a:path w="12480" h="4560">
                <a:moveTo>
                  <a:pt x="0" y="0"/>
                </a:moveTo>
                <a:lnTo>
                  <a:pt x="12480" y="0"/>
                </a:lnTo>
                <a:lnTo>
                  <a:pt x="12480" y="4560"/>
                </a:lnTo>
                <a:lnTo>
                  <a:pt x="0" y="4560"/>
                </a:lnTo>
                <a:lnTo>
                  <a:pt x="0" y="0"/>
                </a:lnTo>
                <a:close/>
              </a:path>
            </a:pathLst>
          </a:custGeom>
        </p:spPr>
      </p:pic>
      <p:sp>
        <p:nvSpPr>
          <p:cNvPr id="11" name="Title 6"/>
          <p:cNvSpPr txBox="1"/>
          <p:nvPr>
            <p:custDataLst>
              <p:tags r:id="rId6"/>
            </p:custDataLst>
          </p:nvPr>
        </p:nvSpPr>
        <p:spPr>
          <a:xfrm>
            <a:off x="609600" y="4876839"/>
            <a:ext cx="10972876" cy="13716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市场风险</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本项目模式易于被其他项目组复制,如果不能保持网站自身的核心竞争力,将有可能遭遇失败。</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AutoShape 3"/>
          <p:cNvSpPr>
            <a:spLocks noChangeAspect="1" noChangeArrowheads="1" noTextEdit="1"/>
          </p:cNvSpPr>
          <p:nvPr>
            <p:custDataLst>
              <p:tags r:id="rId7"/>
            </p:custDataLst>
          </p:nvPr>
        </p:nvSpPr>
        <p:spPr bwMode="auto">
          <a:xfrm>
            <a:off x="869950" y="2755265"/>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3" name="Freeform 5"/>
          <p:cNvSpPr>
            <a:spLocks noEditPoints="1"/>
          </p:cNvSpPr>
          <p:nvPr>
            <p:custDataLst>
              <p:tags r:id="rId8"/>
            </p:custDataLst>
          </p:nvPr>
        </p:nvSpPr>
        <p:spPr bwMode="auto">
          <a:xfrm>
            <a:off x="873125" y="2755265"/>
            <a:ext cx="827405" cy="765175"/>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lgn="l">
              <a:buClrTx/>
              <a:buSzTx/>
              <a:buFontTx/>
            </a:pPr>
            <a:endParaRPr lang="zh-CN" altLang="en-US">
              <a:solidFill>
                <a:schemeClr val="dk1"/>
              </a:solidFill>
              <a:latin typeface="微软雅黑" panose="020B0503020204020204" pitchFamily="34" charset="-122"/>
              <a:ea typeface="微软雅黑" panose="020B0503020204020204" pitchFamily="34" charset="-122"/>
              <a:sym typeface="+mn-ea"/>
            </a:endParaRPr>
          </a:p>
        </p:txBody>
      </p:sp>
      <p:sp>
        <p:nvSpPr>
          <p:cNvPr id="14" name="AutoShape 3"/>
          <p:cNvSpPr>
            <a:spLocks noChangeAspect="1" noChangeArrowheads="1" noTextEdit="1"/>
          </p:cNvSpPr>
          <p:nvPr>
            <p:custDataLst>
              <p:tags r:id="rId9"/>
            </p:custDataLst>
          </p:nvPr>
        </p:nvSpPr>
        <p:spPr bwMode="auto">
          <a:xfrm flipH="1" flipV="1">
            <a:off x="10509885" y="2755265"/>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5" name="Freeform 5"/>
          <p:cNvSpPr>
            <a:spLocks noEditPoints="1"/>
          </p:cNvSpPr>
          <p:nvPr>
            <p:custDataLst>
              <p:tags r:id="rId10"/>
            </p:custDataLst>
          </p:nvPr>
        </p:nvSpPr>
        <p:spPr bwMode="auto">
          <a:xfrm flipH="1" flipV="1">
            <a:off x="10505440" y="2752090"/>
            <a:ext cx="827405" cy="765175"/>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矩形 15"/>
          <p:cNvSpPr/>
          <p:nvPr>
            <p:custDataLst>
              <p:tags r:id="rId3"/>
            </p:custDataLst>
          </p:nvPr>
        </p:nvSpPr>
        <p:spPr>
          <a:xfrm>
            <a:off x="549644" y="1832469"/>
            <a:ext cx="11363028" cy="4499877"/>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pitchFamily="34" charset="-122"/>
              <a:ea typeface="微软雅黑" panose="020B0503020204020204" pitchFamily="34" charset="-122"/>
            </a:endParaRPr>
          </a:p>
        </p:txBody>
      </p:sp>
      <p:sp>
        <p:nvSpPr>
          <p:cNvPr id="17" name="矩形 16"/>
          <p:cNvSpPr/>
          <p:nvPr>
            <p:custDataLst>
              <p:tags r:id="rId4"/>
            </p:custDataLst>
          </p:nvPr>
        </p:nvSpPr>
        <p:spPr>
          <a:xfrm>
            <a:off x="333829" y="1672533"/>
            <a:ext cx="11321142" cy="4408572"/>
          </a:xfrm>
          <a:prstGeom prst="rect">
            <a:avLst/>
          </a:prstGeom>
          <a:solidFill>
            <a:schemeClr val="lt1">
              <a:alpha val="51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pitchFamily="34" charset="-122"/>
              <a:ea typeface="微软雅黑" panose="020B0503020204020204" pitchFamily="3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93" name="文本框 92"/>
          <p:cNvSpPr txBox="1"/>
          <p:nvPr>
            <p:custDataLst>
              <p:tags r:id="rId10"/>
            </p:custDataLst>
          </p:nvPr>
        </p:nvSpPr>
        <p:spPr>
          <a:xfrm>
            <a:off x="568325" y="2072005"/>
            <a:ext cx="10852150" cy="3609975"/>
          </a:xfrm>
          <a:prstGeom prst="rect">
            <a:avLst/>
          </a:prstGeom>
          <a:noFill/>
        </p:spPr>
        <p:txBody>
          <a:bodyPr wrap="square" lIns="90000" tIns="46800" rIns="90000" bIns="46800" rtlCol="0" anchor="ctr" anchorCtr="0">
            <a:normAutofit/>
          </a:bodyPr>
          <a:lstStyle>
            <a:defPPr>
              <a:defRPr lang="zh-CN"/>
            </a:defPPr>
            <a:lvl1pPr fontAlgn="auto">
              <a:lnSpc>
                <a:spcPct val="130000"/>
              </a:lnSpc>
              <a:spcAft>
                <a:spcPts val="1000"/>
              </a:spcAft>
              <a:defRPr sz="1600" spc="150"/>
            </a:lvl1pPr>
          </a:lstStyle>
          <a:p>
            <a:pPr marL="355600" indent="-355600" fontAlgn="ctr">
              <a:lnSpc>
                <a:spcPct val="120000"/>
              </a:lnSpc>
              <a:spcBef>
                <a:spcPts val="1000"/>
              </a:spcBef>
              <a:spcAft>
                <a:spcPts val="0"/>
              </a:spcAft>
              <a:buClr>
                <a:schemeClr val="accent2"/>
              </a:buClr>
              <a:buSzPct val="100000"/>
              <a:buFont typeface="WPS-Bullets" pitchFamily="2" charset="0"/>
              <a:buChar char=""/>
            </a:pPr>
            <a:r>
              <a:rPr lang="en-US" altLang="zh-CN" sz="1800"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管理层作出了打击项目组织积极性的决定;缺乏必要的规范，导致工作失误与重复工作;非技术的第三方的工作时间比预期的延长。在项目实施过程中如果对于人员的培训不够及时，开发人员和管理阶层之间存在矛盾，那么将会使得决策速度大大放缓，继而影响项目的整体进度。</a:t>
            </a:r>
            <a:endParaRPr lang="zh-CN" altLang="en-US" sz="1800"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indent="-355600" fontAlgn="ctr">
              <a:lnSpc>
                <a:spcPct val="120000"/>
              </a:lnSpc>
              <a:spcBef>
                <a:spcPts val="1000"/>
              </a:spcBef>
              <a:spcAft>
                <a:spcPts val="0"/>
              </a:spcAft>
              <a:buClr>
                <a:schemeClr val="accent2"/>
              </a:buClr>
              <a:buSzPct val="100000"/>
              <a:buFont typeface="WPS-Bullets" pitchFamily="2" charset="0"/>
              <a:buChar char=""/>
            </a:pPr>
            <a:r>
              <a:rPr lang="en-US" altLang="zh-CN" sz="1800"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项目团队如果缺乏激情，那么将会极大的影响自身的生产能力。项目后期加入新的开发人员，需进行培训并逐渐与现有成员沟通,从而使现有成员的工作效率降低;由于项目组成员之间发生冲突，导致沟通不畅、设计欠佳接口出现错误和额外的重复工作;不适应工作的成员没有调离项目组,影响了项目组其他成员的积极性;没有找到项目急需的具有特定技能的人。</a:t>
            </a:r>
            <a:endParaRPr lang="zh-CN" altLang="en-US" sz="1800"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indent="-355600" fontAlgn="ctr">
              <a:lnSpc>
                <a:spcPct val="120000"/>
              </a:lnSpc>
              <a:spcBef>
                <a:spcPts val="1000"/>
              </a:spcBef>
              <a:spcAft>
                <a:spcPts val="0"/>
              </a:spcAft>
              <a:buClr>
                <a:schemeClr val="accent2"/>
              </a:buClr>
              <a:buSzPct val="100000"/>
              <a:buFont typeface="WPS-Bullets" pitchFamily="2" charset="0"/>
              <a:buChar char=""/>
            </a:pPr>
            <a:r>
              <a:rPr lang="en-US" altLang="zh-CN" sz="1800"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管理人员尽可能的优化设计，避免开发人员的从重复性工作、与开发人员及时沟通工作，及时培训后期新加入的开发人员。</a:t>
            </a:r>
            <a:endParaRPr lang="zh-CN" altLang="en-US" sz="1800"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4" name="文本框 93"/>
          <p:cNvSpPr txBox="1"/>
          <p:nvPr>
            <p:custDataLst>
              <p:tags r:id="rId11"/>
            </p:custDataLst>
          </p:nvPr>
        </p:nvSpPr>
        <p:spPr>
          <a:xfrm>
            <a:off x="549910" y="645795"/>
            <a:ext cx="9982200" cy="629920"/>
          </a:xfrm>
          <a:prstGeom prst="rect">
            <a:avLst/>
          </a:prstGeom>
          <a:noFill/>
        </p:spPr>
        <p:txBody>
          <a:bodyPr wrap="square" lIns="90000" tIns="46800" rIns="90000" bIns="46800" rtlCol="0">
            <a:normAutofit fontScale="90000" lnSpcReduction="10000"/>
          </a:bodyPr>
          <a:lstStyle/>
          <a:p>
            <a:pPr>
              <a:lnSpc>
                <a:spcPct val="120000"/>
              </a:lnSpc>
              <a:spcBef>
                <a:spcPts val="300"/>
              </a:spcBef>
              <a:spcAft>
                <a:spcPts val="300"/>
              </a:spcAft>
            </a:pPr>
            <a:r>
              <a:rPr lang="zh-CN" altLang="en-US" sz="3585" b="1" spc="300">
                <a:solidFill>
                  <a:schemeClr val="dk1">
                    <a:lumMod val="75000"/>
                    <a:lumOff val="25000"/>
                  </a:schemeClr>
                </a:solidFill>
                <a:uFillTx/>
                <a:latin typeface="微软雅黑" panose="020B0503020204020204" pitchFamily="34" charset="-122"/>
                <a:ea typeface="微软雅黑" panose="020B0503020204020204" pitchFamily="34" charset="-122"/>
              </a:rPr>
              <a:t>技术风险及对策</a:t>
            </a:r>
            <a:endParaRPr lang="zh-CN" altLang="en-US" sz="3585" b="1" spc="300">
              <a:solidFill>
                <a:schemeClr val="dk1">
                  <a:lumMod val="75000"/>
                  <a:lumOff val="25000"/>
                </a:schemeClr>
              </a:solidFill>
              <a:uFillTx/>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7" name="图文框 6"/>
          <p:cNvSpPr/>
          <p:nvPr>
            <p:custDataLst>
              <p:tags r:id="rId3"/>
            </p:custDataLst>
          </p:nvPr>
        </p:nvSpPr>
        <p:spPr>
          <a:xfrm>
            <a:off x="457204" y="457204"/>
            <a:ext cx="11277690" cy="5943648"/>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8" name="任意多边形: 形状 20"/>
          <p:cNvSpPr>
            <a:spLocks noChangeAspect="1"/>
          </p:cNvSpPr>
          <p:nvPr>
            <p:custDataLst>
              <p:tags r:id="rId4"/>
            </p:custDataLst>
          </p:nvPr>
        </p:nvSpPr>
        <p:spPr>
          <a:xfrm rot="10800000" flipH="1" flipV="1">
            <a:off x="100012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9" name="任意多边形: 形状 19"/>
          <p:cNvSpPr>
            <a:spLocks noChangeAspect="1"/>
          </p:cNvSpPr>
          <p:nvPr>
            <p:custDataLst>
              <p:tags r:id="rId5"/>
            </p:custDataLst>
          </p:nvPr>
        </p:nvSpPr>
        <p:spPr>
          <a:xfrm rot="10800000" flipH="1" flipV="1">
            <a:off x="81978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6"/>
            </p:custDataLst>
          </p:nvPr>
        </p:nvSpPr>
        <p:spPr>
          <a:xfrm>
            <a:off x="1371611" y="2743200"/>
            <a:ext cx="2933725" cy="1371600"/>
          </a:xfrm>
          <a:prstGeom prst="rect">
            <a:avLst/>
          </a:prstGeom>
          <a:noFill/>
        </p:spPr>
        <p:txBody>
          <a:bodyPr wrap="square" lIns="63500" tIns="25400" rIns="63500" bIns="25400" rtlCol="0" anchor="ctr" anchorCtr="0">
            <a:normAutofit/>
          </a:bodyPr>
          <a:p>
            <a:pPr algn="ctr"/>
            <a:r>
              <a:rPr lang="zh-CN" altLang="zh-CN" sz="4400" b="1" spc="160" dirty="0">
                <a:solidFill>
                  <a:schemeClr val="dk1"/>
                </a:solidFill>
                <a:uFillTx/>
                <a:latin typeface="微软雅黑" panose="020B0503020204020204" pitchFamily="34" charset="-122"/>
                <a:ea typeface="微软雅黑" panose="020B0503020204020204" pitchFamily="34" charset="-122"/>
              </a:rPr>
              <a:t>全文总结</a:t>
            </a:r>
            <a:endParaRPr lang="zh-CN" altLang="zh-CN" sz="4400" b="1" spc="160" dirty="0">
              <a:solidFill>
                <a:schemeClr val="dk1"/>
              </a:solidFill>
              <a:uFillTx/>
              <a:latin typeface="微软雅黑" panose="020B0503020204020204" pitchFamily="34" charset="-122"/>
              <a:ea typeface="微软雅黑" panose="020B0503020204020204" pitchFamily="34" charset="-122"/>
            </a:endParaRPr>
          </a:p>
        </p:txBody>
      </p:sp>
      <p:sp>
        <p:nvSpPr>
          <p:cNvPr id="2" name="矩形 1"/>
          <p:cNvSpPr/>
          <p:nvPr>
            <p:custDataLst>
              <p:tags r:id="rId7"/>
            </p:custDataLst>
          </p:nvPr>
        </p:nvSpPr>
        <p:spPr>
          <a:xfrm>
            <a:off x="5556250" y="1285875"/>
            <a:ext cx="5219700" cy="1028700"/>
          </a:xfrm>
          <a:prstGeom prst="rect">
            <a:avLst/>
          </a:prstGeom>
          <a:noFill/>
          <a:ln w="28575">
            <a:solidFill>
              <a:schemeClr val="dk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矩形 4"/>
          <p:cNvSpPr/>
          <p:nvPr>
            <p:custDataLst>
              <p:tags r:id="rId8"/>
            </p:custDataLst>
          </p:nvPr>
        </p:nvSpPr>
        <p:spPr>
          <a:xfrm>
            <a:off x="5556250" y="1285875"/>
            <a:ext cx="798830" cy="10287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矩形 5"/>
          <p:cNvSpPr/>
          <p:nvPr>
            <p:custDataLst>
              <p:tags r:id="rId9"/>
            </p:custDataLst>
          </p:nvPr>
        </p:nvSpPr>
        <p:spPr>
          <a:xfrm>
            <a:off x="10704830" y="1285875"/>
            <a:ext cx="69850" cy="10287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2"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0"/>
            </p:custDataLst>
          </p:nvPr>
        </p:nvSpPr>
        <p:spPr>
          <a:xfrm flipH="1">
            <a:off x="5600700" y="1443355"/>
            <a:ext cx="722630" cy="726440"/>
          </a:xfrm>
          <a:prstGeom prst="rect">
            <a:avLst/>
          </a:prstGeom>
          <a:noFill/>
        </p:spPr>
        <p:txBody>
          <a:bodyPr wrap="square" rtlCol="0" anchor="ctr">
            <a:normAutofit fontScale="90000"/>
          </a:bodyPr>
          <a:p>
            <a:pPr algn="ctr"/>
            <a:r>
              <a:rPr lang="en-US" sz="3200" b="1" spc="300" dirty="0">
                <a:solidFill>
                  <a:schemeClr val="lt1"/>
                </a:solidFill>
                <a:latin typeface="微软雅黑" panose="020B0503020204020204" pitchFamily="34" charset="-122"/>
                <a:ea typeface="微软雅黑" panose="020B0503020204020204" pitchFamily="34" charset="-122"/>
                <a:cs typeface="Montserrat Black"/>
              </a:rPr>
              <a:t>01</a:t>
            </a:r>
            <a:endParaRPr lang="en-US" sz="3200" b="1" spc="30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14" name="TextBox 21"/>
          <p:cNvSpPr txBox="1"/>
          <p:nvPr>
            <p:custDataLst>
              <p:tags r:id="rId11"/>
            </p:custDataLst>
          </p:nvPr>
        </p:nvSpPr>
        <p:spPr>
          <a:xfrm flipH="1">
            <a:off x="6676390" y="1343660"/>
            <a:ext cx="3661410" cy="916940"/>
          </a:xfrm>
          <a:prstGeom prst="rect">
            <a:avLst/>
          </a:prstGeom>
          <a:noFill/>
        </p:spPr>
        <p:txBody>
          <a:bodyPr wrap="square" rtlCol="0" anchor="ctr">
            <a:normAutofit/>
          </a:bodyPr>
          <a:p>
            <a:pPr>
              <a:lnSpc>
                <a:spcPct val="130000"/>
              </a:lnSpc>
            </a:pPr>
            <a:r>
              <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rPr>
              <a:t>一个好的软件项目，不仅靠好的想法，还得有明确的市场。</a:t>
            </a:r>
            <a:endPar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endParaRPr>
          </a:p>
          <a:p>
            <a:pPr>
              <a:lnSpc>
                <a:spcPct val="130000"/>
              </a:lnSpc>
            </a:pPr>
            <a:endPar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endParaRPr>
          </a:p>
        </p:txBody>
      </p:sp>
      <p:sp>
        <p:nvSpPr>
          <p:cNvPr id="59" name="矩形 58"/>
          <p:cNvSpPr/>
          <p:nvPr>
            <p:custDataLst>
              <p:tags r:id="rId12"/>
            </p:custDataLst>
          </p:nvPr>
        </p:nvSpPr>
        <p:spPr>
          <a:xfrm>
            <a:off x="5556250" y="2371725"/>
            <a:ext cx="5219700" cy="1028700"/>
          </a:xfrm>
          <a:prstGeom prst="rect">
            <a:avLst/>
          </a:prstGeom>
          <a:noFill/>
          <a:ln w="28575">
            <a:solidFill>
              <a:schemeClr val="dk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0" name="矩形 59"/>
          <p:cNvSpPr/>
          <p:nvPr>
            <p:custDataLst>
              <p:tags r:id="rId13"/>
            </p:custDataLst>
          </p:nvPr>
        </p:nvSpPr>
        <p:spPr>
          <a:xfrm>
            <a:off x="5556250" y="2371725"/>
            <a:ext cx="798830" cy="1028700"/>
          </a:xfrm>
          <a:prstGeom prst="rect">
            <a:avLst/>
          </a:pr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1" name="矩形 60"/>
          <p:cNvSpPr/>
          <p:nvPr>
            <p:custDataLst>
              <p:tags r:id="rId14"/>
            </p:custDataLst>
          </p:nvPr>
        </p:nvSpPr>
        <p:spPr>
          <a:xfrm>
            <a:off x="10704830" y="2371725"/>
            <a:ext cx="69850" cy="1028700"/>
          </a:xfrm>
          <a:prstGeom prst="rect">
            <a:avLst/>
          </a:pr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5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5"/>
            </p:custDataLst>
          </p:nvPr>
        </p:nvSpPr>
        <p:spPr>
          <a:xfrm flipH="1">
            <a:off x="5600700" y="2529205"/>
            <a:ext cx="722630" cy="726440"/>
          </a:xfrm>
          <a:prstGeom prst="rect">
            <a:avLst/>
          </a:prstGeom>
          <a:noFill/>
        </p:spPr>
        <p:txBody>
          <a:bodyPr wrap="square" rtlCol="0" anchor="ctr">
            <a:normAutofit fontScale="90000"/>
          </a:bodyPr>
          <a:p>
            <a:pPr algn="ctr"/>
            <a:r>
              <a:rPr lang="en-US" sz="3200" b="1" spc="300" dirty="0">
                <a:solidFill>
                  <a:schemeClr val="lt1"/>
                </a:solidFill>
                <a:latin typeface="微软雅黑" panose="020B0503020204020204" pitchFamily="34" charset="-122"/>
                <a:ea typeface="微软雅黑" panose="020B0503020204020204" pitchFamily="34" charset="-122"/>
                <a:cs typeface="Montserrat Black"/>
              </a:rPr>
              <a:t>02</a:t>
            </a:r>
            <a:endParaRPr lang="en-US" sz="3200" b="1" spc="30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58" name="TextBox 21"/>
          <p:cNvSpPr txBox="1"/>
          <p:nvPr>
            <p:custDataLst>
              <p:tags r:id="rId16"/>
            </p:custDataLst>
          </p:nvPr>
        </p:nvSpPr>
        <p:spPr>
          <a:xfrm flipH="1">
            <a:off x="6676390" y="2429510"/>
            <a:ext cx="3661410" cy="916940"/>
          </a:xfrm>
          <a:prstGeom prst="rect">
            <a:avLst/>
          </a:prstGeom>
          <a:noFill/>
        </p:spPr>
        <p:txBody>
          <a:bodyPr wrap="square" rtlCol="0" anchor="ctr">
            <a:normAutofit lnSpcReduction="10000"/>
          </a:bodyPr>
          <a:p>
            <a:pPr>
              <a:lnSpc>
                <a:spcPct val="130000"/>
              </a:lnSpc>
            </a:pPr>
            <a:r>
              <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有了需求，想要做出客户需要的软件,一个人单枪匹马是不行的。得寻找一个互补的团队。</a:t>
            </a:r>
            <a:endPar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矩形 74"/>
          <p:cNvSpPr/>
          <p:nvPr>
            <p:custDataLst>
              <p:tags r:id="rId17"/>
            </p:custDataLst>
          </p:nvPr>
        </p:nvSpPr>
        <p:spPr>
          <a:xfrm>
            <a:off x="5556250" y="3457575"/>
            <a:ext cx="5219700" cy="1028700"/>
          </a:xfrm>
          <a:prstGeom prst="rect">
            <a:avLst/>
          </a:prstGeom>
          <a:noFill/>
          <a:ln w="28575">
            <a:solidFill>
              <a:schemeClr val="dk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76" name="矩形 75"/>
          <p:cNvSpPr/>
          <p:nvPr>
            <p:custDataLst>
              <p:tags r:id="rId18"/>
            </p:custDataLst>
          </p:nvPr>
        </p:nvSpPr>
        <p:spPr>
          <a:xfrm>
            <a:off x="5556250" y="3457575"/>
            <a:ext cx="798830" cy="1028700"/>
          </a:xfrm>
          <a:prstGeom prst="rect">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77" name="矩形 76"/>
          <p:cNvSpPr/>
          <p:nvPr>
            <p:custDataLst>
              <p:tags r:id="rId19"/>
            </p:custDataLst>
          </p:nvPr>
        </p:nvSpPr>
        <p:spPr>
          <a:xfrm>
            <a:off x="10704830" y="3457575"/>
            <a:ext cx="69850" cy="1028700"/>
          </a:xfrm>
          <a:prstGeom prst="rect">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7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0"/>
            </p:custDataLst>
          </p:nvPr>
        </p:nvSpPr>
        <p:spPr>
          <a:xfrm flipH="1">
            <a:off x="5600700" y="3615055"/>
            <a:ext cx="722630" cy="726440"/>
          </a:xfrm>
          <a:prstGeom prst="rect">
            <a:avLst/>
          </a:prstGeom>
          <a:noFill/>
        </p:spPr>
        <p:txBody>
          <a:bodyPr wrap="square" rtlCol="0" anchor="ctr">
            <a:normAutofit fontScale="90000"/>
          </a:bodyPr>
          <a:p>
            <a:pPr algn="ctr"/>
            <a:r>
              <a:rPr lang="en-US" sz="3200" b="1" spc="300" dirty="0">
                <a:solidFill>
                  <a:schemeClr val="lt1"/>
                </a:solidFill>
                <a:latin typeface="微软雅黑" panose="020B0503020204020204" pitchFamily="34" charset="-122"/>
                <a:ea typeface="微软雅黑" panose="020B0503020204020204" pitchFamily="34" charset="-122"/>
                <a:cs typeface="Montserrat Black"/>
              </a:rPr>
              <a:t>03</a:t>
            </a:r>
            <a:endParaRPr lang="en-US" sz="3200" b="1" spc="30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74" name="TextBox 21"/>
          <p:cNvSpPr txBox="1"/>
          <p:nvPr>
            <p:custDataLst>
              <p:tags r:id="rId21"/>
            </p:custDataLst>
          </p:nvPr>
        </p:nvSpPr>
        <p:spPr>
          <a:xfrm flipH="1">
            <a:off x="6676390" y="3515360"/>
            <a:ext cx="3661410" cy="916940"/>
          </a:xfrm>
          <a:prstGeom prst="rect">
            <a:avLst/>
          </a:prstGeom>
          <a:noFill/>
        </p:spPr>
        <p:txBody>
          <a:bodyPr wrap="square" rtlCol="0" anchor="ctr">
            <a:normAutofit/>
          </a:bodyPr>
          <a:p>
            <a:pPr>
              <a:lnSpc>
                <a:spcPct val="130000"/>
              </a:lnSpc>
            </a:pPr>
            <a:r>
              <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rPr>
              <a:t>有了项目，得指定明确的项目估算、进度计划、风险分析。</a:t>
            </a:r>
            <a:endPar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endParaRPr>
          </a:p>
        </p:txBody>
      </p:sp>
      <p:sp>
        <p:nvSpPr>
          <p:cNvPr id="82" name="矩形 81"/>
          <p:cNvSpPr/>
          <p:nvPr>
            <p:custDataLst>
              <p:tags r:id="rId22"/>
            </p:custDataLst>
          </p:nvPr>
        </p:nvSpPr>
        <p:spPr>
          <a:xfrm>
            <a:off x="5556250" y="4543425"/>
            <a:ext cx="5219700" cy="1028700"/>
          </a:xfrm>
          <a:prstGeom prst="rect">
            <a:avLst/>
          </a:prstGeom>
          <a:noFill/>
          <a:ln w="28575">
            <a:solidFill>
              <a:schemeClr val="dk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3" name="矩形 82"/>
          <p:cNvSpPr/>
          <p:nvPr>
            <p:custDataLst>
              <p:tags r:id="rId23"/>
            </p:custDataLst>
          </p:nvPr>
        </p:nvSpPr>
        <p:spPr>
          <a:xfrm>
            <a:off x="5556250" y="4543425"/>
            <a:ext cx="798830" cy="1028700"/>
          </a:xfrm>
          <a:prstGeom prst="rect">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4" name="矩形 83"/>
          <p:cNvSpPr/>
          <p:nvPr>
            <p:custDataLst>
              <p:tags r:id="rId24"/>
            </p:custDataLst>
          </p:nvPr>
        </p:nvSpPr>
        <p:spPr>
          <a:xfrm>
            <a:off x="10704830" y="4543425"/>
            <a:ext cx="69850" cy="1028700"/>
          </a:xfrm>
          <a:prstGeom prst="rect">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80"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5"/>
            </p:custDataLst>
          </p:nvPr>
        </p:nvSpPr>
        <p:spPr>
          <a:xfrm flipH="1">
            <a:off x="5600700" y="4700905"/>
            <a:ext cx="722630" cy="726440"/>
          </a:xfrm>
          <a:prstGeom prst="rect">
            <a:avLst/>
          </a:prstGeom>
          <a:noFill/>
        </p:spPr>
        <p:txBody>
          <a:bodyPr wrap="square" rtlCol="0" anchor="ctr">
            <a:normAutofit fontScale="90000"/>
          </a:bodyPr>
          <a:p>
            <a:pPr algn="ctr"/>
            <a:r>
              <a:rPr lang="en-US" sz="3200" b="1" spc="300" dirty="0">
                <a:solidFill>
                  <a:schemeClr val="lt1"/>
                </a:solidFill>
                <a:latin typeface="微软雅黑" panose="020B0503020204020204" pitchFamily="34" charset="-122"/>
                <a:ea typeface="微软雅黑" panose="020B0503020204020204" pitchFamily="34" charset="-122"/>
                <a:cs typeface="Montserrat Black"/>
              </a:rPr>
              <a:t>04</a:t>
            </a:r>
            <a:endParaRPr lang="en-US" sz="3200" b="1" spc="30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81" name="TextBox 21"/>
          <p:cNvSpPr txBox="1"/>
          <p:nvPr>
            <p:custDataLst>
              <p:tags r:id="rId26"/>
            </p:custDataLst>
          </p:nvPr>
        </p:nvSpPr>
        <p:spPr>
          <a:xfrm flipH="1">
            <a:off x="6676390" y="4601210"/>
            <a:ext cx="3661410" cy="916940"/>
          </a:xfrm>
          <a:prstGeom prst="rect">
            <a:avLst/>
          </a:prstGeom>
          <a:noFill/>
        </p:spPr>
        <p:txBody>
          <a:bodyPr wrap="square" rtlCol="0" anchor="ctr">
            <a:normAutofit/>
          </a:bodyPr>
          <a:p>
            <a:pPr>
              <a:lnSpc>
                <a:spcPct val="130000"/>
              </a:lnSpc>
            </a:pPr>
            <a:r>
              <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rPr>
              <a:t>做好了软件，还得考虑如何推广和是否有市场风险。</a:t>
            </a:r>
            <a:endParaRPr lang="zh-CN" altLang="en-US" sz="1400" spc="150" dirty="0">
              <a:solidFill>
                <a:schemeClr val="dk1">
                  <a:lumMod val="75000"/>
                  <a:lumOff val="25000"/>
                </a:schemeClr>
              </a:solidFill>
              <a:uFillTx/>
              <a:latin typeface="微软雅黑" panose="020B0503020204020204" pitchFamily="34" charset="-122"/>
              <a:ea typeface="微软雅黑" panose="020B0503020204020204" pitchFamily="34" charset="-122"/>
            </a:endParaRPr>
          </a:p>
        </p:txBody>
      </p:sp>
    </p:spTree>
    <p:custDataLst>
      <p:tags r:id="rId27"/>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normAutofit fontScale="90000"/>
          </a:bodyPr>
          <a:lstStyle/>
          <a:p>
            <a:r>
              <a:rPr lang="en-US" altLang="zh-CN" dirty="0">
                <a:solidFill>
                  <a:schemeClr val="dk1">
                    <a:lumMod val="85000"/>
                    <a:lumOff val="15000"/>
                  </a:schemeClr>
                </a:solidFill>
              </a:rPr>
              <a:t>感谢聆听</a:t>
            </a:r>
            <a:endParaRPr lang="en-US" altLang="zh-CN" dirty="0">
              <a:solidFill>
                <a:schemeClr val="dk1">
                  <a:lumMod val="85000"/>
                  <a:lumOff val="15000"/>
                </a:schemeClr>
              </a:solidFill>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7"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 name="任意多边形 1"/>
          <p:cNvSpPr/>
          <p:nvPr>
            <p:custDataLst>
              <p:tags r:id="rId3"/>
            </p:custDataLst>
          </p:nvPr>
        </p:nvSpPr>
        <p:spPr>
          <a:xfrm>
            <a:off x="9209405" y="0"/>
            <a:ext cx="2982595" cy="2950210"/>
          </a:xfrm>
          <a:custGeom>
            <a:avLst/>
            <a:gdLst/>
            <a:ahLst/>
            <a:cxnLst>
              <a:cxn ang="3">
                <a:pos x="hc" y="t"/>
              </a:cxn>
              <a:cxn ang="cd2">
                <a:pos x="l" y="vc"/>
              </a:cxn>
              <a:cxn ang="cd4">
                <a:pos x="hc" y="b"/>
              </a:cxn>
              <a:cxn ang="0">
                <a:pos x="r" y="vc"/>
              </a:cxn>
            </a:cxnLst>
            <a:rect l="l" t="t" r="r" b="b"/>
            <a:pathLst>
              <a:path w="4697" h="4646">
                <a:moveTo>
                  <a:pt x="290" y="0"/>
                </a:moveTo>
                <a:lnTo>
                  <a:pt x="4697" y="0"/>
                </a:lnTo>
                <a:lnTo>
                  <a:pt x="4697" y="4332"/>
                </a:lnTo>
                <a:lnTo>
                  <a:pt x="4683" y="4338"/>
                </a:lnTo>
                <a:cubicBezTo>
                  <a:pt x="4261" y="4536"/>
                  <a:pt x="3789" y="4646"/>
                  <a:pt x="3292" y="4646"/>
                </a:cubicBezTo>
                <a:cubicBezTo>
                  <a:pt x="1474" y="4646"/>
                  <a:pt x="0" y="3172"/>
                  <a:pt x="0" y="1354"/>
                </a:cubicBezTo>
                <a:cubicBezTo>
                  <a:pt x="0" y="885"/>
                  <a:pt x="98" y="439"/>
                  <a:pt x="275" y="36"/>
                </a:cubicBezTo>
                <a:lnTo>
                  <a:pt x="290" y="0"/>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nvGrpSpPr>
          <p:cNvPr id="5" name="组合 4"/>
          <p:cNvGrpSpPr/>
          <p:nvPr>
            <p:custDataLst>
              <p:tags r:id="rId4"/>
            </p:custDataLst>
          </p:nvPr>
        </p:nvGrpSpPr>
        <p:grpSpPr>
          <a:xfrm>
            <a:off x="283438" y="2720560"/>
            <a:ext cx="56916" cy="2614346"/>
            <a:chOff x="757242" y="1489086"/>
            <a:chExt cx="56916" cy="2614346"/>
          </a:xfrm>
        </p:grpSpPr>
        <p:cxnSp>
          <p:nvCxnSpPr>
            <p:cNvPr id="6" name="直接连接符 5"/>
            <p:cNvCxnSpPr/>
            <p:nvPr>
              <p:custDataLst>
                <p:tags r:id="rId5"/>
              </p:custDataLst>
            </p:nvPr>
          </p:nvCxnSpPr>
          <p:spPr>
            <a:xfrm>
              <a:off x="785700" y="1489086"/>
              <a:ext cx="0" cy="1798094"/>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757242" y="3628525"/>
              <a:ext cx="56916" cy="474907"/>
              <a:chOff x="1381783" y="1849459"/>
              <a:chExt cx="56916" cy="474907"/>
            </a:xfrm>
          </p:grpSpPr>
          <p:grpSp>
            <p:nvGrpSpPr>
              <p:cNvPr id="12" name="组合 11"/>
              <p:cNvGrpSpPr/>
              <p:nvPr/>
            </p:nvGrpSpPr>
            <p:grpSpPr>
              <a:xfrm flipV="1">
                <a:off x="1381783" y="2267450"/>
                <a:ext cx="56916" cy="56916"/>
                <a:chOff x="1988060" y="1995066"/>
                <a:chExt cx="108922" cy="108922"/>
              </a:xfrm>
            </p:grpSpPr>
            <p:cxnSp>
              <p:nvCxnSpPr>
                <p:cNvPr id="13" name="直接连接符 12"/>
                <p:cNvCxnSpPr/>
                <p:nvPr>
                  <p:custDataLst>
                    <p:tags r:id="rId6"/>
                  </p:custDataLst>
                </p:nvPr>
              </p:nvCxnSpPr>
              <p:spPr>
                <a:xfrm>
                  <a:off x="2042521" y="1995066"/>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rot="16200000">
                  <a:off x="2042521" y="1995067"/>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flipV="1">
                <a:off x="1381783" y="2060415"/>
                <a:ext cx="56916" cy="56916"/>
                <a:chOff x="1988060" y="1995066"/>
                <a:chExt cx="108922" cy="108922"/>
              </a:xfrm>
            </p:grpSpPr>
            <p:cxnSp>
              <p:nvCxnSpPr>
                <p:cNvPr id="16" name="直接连接符 15"/>
                <p:cNvCxnSpPr/>
                <p:nvPr>
                  <p:custDataLst>
                    <p:tags r:id="rId8"/>
                  </p:custDataLst>
                </p:nvPr>
              </p:nvCxnSpPr>
              <p:spPr>
                <a:xfrm>
                  <a:off x="2042521" y="1995066"/>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9"/>
                  </p:custDataLst>
                </p:nvPr>
              </p:nvCxnSpPr>
              <p:spPr>
                <a:xfrm rot="16200000">
                  <a:off x="2042521" y="1995067"/>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flipV="1">
                <a:off x="1381783" y="1849459"/>
                <a:ext cx="56916" cy="56916"/>
                <a:chOff x="1988060" y="1995066"/>
                <a:chExt cx="108922" cy="108922"/>
              </a:xfrm>
            </p:grpSpPr>
            <p:cxnSp>
              <p:nvCxnSpPr>
                <p:cNvPr id="19" name="直接连接符 18"/>
                <p:cNvCxnSpPr/>
                <p:nvPr>
                  <p:custDataLst>
                    <p:tags r:id="rId10"/>
                  </p:custDataLst>
                </p:nvPr>
              </p:nvCxnSpPr>
              <p:spPr>
                <a:xfrm>
                  <a:off x="2042521" y="1995066"/>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1"/>
                  </p:custDataLst>
                </p:nvPr>
              </p:nvCxnSpPr>
              <p:spPr>
                <a:xfrm rot="16200000">
                  <a:off x="2042521" y="1995067"/>
                  <a:ext cx="0" cy="1089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2" name="矩形: 圆角 1128"/>
          <p:cNvSpPr/>
          <p:nvPr>
            <p:custDataLst>
              <p:tags r:id="rId12"/>
            </p:custDataLst>
          </p:nvPr>
        </p:nvSpPr>
        <p:spPr>
          <a:xfrm>
            <a:off x="609552" y="1664236"/>
            <a:ext cx="10972888" cy="4431813"/>
          </a:xfrm>
          <a:prstGeom prst="roundRect">
            <a:avLst>
              <a:gd name="adj" fmla="val 4386"/>
            </a:avLst>
          </a:prstGeom>
          <a:solidFill>
            <a:schemeClr val="lt1"/>
          </a:solidFill>
          <a:ln w="12700">
            <a:solidFill>
              <a:schemeClr val="accent1">
                <a:alpha val="50000"/>
              </a:schemeClr>
            </a:solidFill>
          </a:ln>
          <a:effectLst>
            <a:outerShdw blurRad="50800" dist="762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13"/>
            </p:custDataLst>
          </p:nvPr>
        </p:nvSpPr>
        <p:spPr>
          <a:xfrm>
            <a:off x="609600" y="658400"/>
            <a:ext cx="8686864" cy="702944"/>
          </a:xfrm>
          <a:prstGeom prst="rect">
            <a:avLst/>
          </a:prstGeom>
          <a:noFill/>
        </p:spPr>
        <p:txBody>
          <a:bodyPr wrap="square" lIns="63500" tIns="25400" rIns="63500" bIns="25400" rtlCol="0" anchor="ctr" anchorCtr="0">
            <a:normAutofit/>
          </a:bodyPr>
          <a:p>
            <a:pPr algn="l"/>
            <a:r>
              <a:rPr lang="zh-CN" altLang="zh-CN" sz="4000" b="1" spc="160" dirty="0">
                <a:solidFill>
                  <a:schemeClr val="dk1"/>
                </a:solidFill>
                <a:uFillTx/>
                <a:latin typeface="微软雅黑" panose="020B0503020204020204" pitchFamily="34" charset="-122"/>
                <a:ea typeface="微软雅黑" panose="020B0503020204020204" pitchFamily="34" charset="-122"/>
              </a:rPr>
              <a:t>选题背景及意义</a:t>
            </a:r>
            <a:endParaRPr lang="zh-CN" altLang="zh-CN" sz="4000" b="1" spc="160" dirty="0">
              <a:solidFill>
                <a:schemeClr val="dk1"/>
              </a:solidFill>
              <a:uFillTx/>
              <a:latin typeface="微软雅黑" panose="020B0503020204020204" pitchFamily="34" charset="-122"/>
              <a:ea typeface="微软雅黑" panose="020B0503020204020204" pitchFamily="34" charset="-122"/>
            </a:endParaRPr>
          </a:p>
        </p:txBody>
      </p:sp>
      <p:sp>
        <p:nvSpPr>
          <p:cNvPr id="4" name="Title 6"/>
          <p:cNvSpPr txBox="1"/>
          <p:nvPr>
            <p:custDataLst>
              <p:tags r:id="rId14"/>
            </p:custDataLst>
          </p:nvPr>
        </p:nvSpPr>
        <p:spPr>
          <a:xfrm>
            <a:off x="1219162" y="2121439"/>
            <a:ext cx="9753676" cy="3517404"/>
          </a:xfrm>
          <a:prstGeom prst="rect">
            <a:avLst/>
          </a:prstGeom>
          <a:noFill/>
          <a:ln w="3175">
            <a:noFill/>
            <a:prstDash val="dash"/>
          </a:ln>
        </p:spPr>
        <p:txBody>
          <a:bodyPr wrap="square" lIns="63500" tIns="25400" rIns="63500" bIns="25400" anchor="ctr"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意义</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人脸识别的各种方法，实际上就是在寻找一种人脸的描述方式，但是要找到一种能够不受各种因素影响的描述方式非常地困难，无论是最早使用的几何描述方式以及后来比较常用的代数描述方式，都不可避免地存在各种干扰。</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我们只能是在以后的研究中，逐渐去完善人脸的描述方式，使之更加有效，更加准确。作为一种重要的生物特征识别技术，其具有直接、友好、方便、交互性好等优点，一直被研究学者所关注。人脸识别技术在安防和金融支付等方面有许多实际的应用，如视频监控、智能支付、访问控制等，是目前机器学习和模式识别中最热门的研究方向。</a:t>
            </a:r>
            <a:endParaRPr lang="zh-CN" altLang="en-US" sz="20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a:bodyPr>
          <a:lstStyle/>
          <a:p>
            <a:pPr marR="0" algn="dist" defTabSz="914400" fontAlgn="auto">
              <a:lnSpc>
                <a:spcPct val="150000"/>
              </a:lnSpc>
              <a:spcBef>
                <a:spcPts val="0"/>
              </a:spcBef>
              <a:spcAft>
                <a:spcPts val="0"/>
              </a:spcAft>
              <a:buClrTx/>
              <a:buSzTx/>
              <a:buFontTx/>
            </a:pPr>
            <a:r>
              <a:rPr lang="id-ID" sz="1400" kern="260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ONE</a:t>
            </a:r>
            <a:endParaRPr kumimoji="0" lang="id-ID" sz="1400" kern="2600" cap="none" normalizeH="0" noProof="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02</a:t>
            </a:r>
            <a:endParaRPr lang="en-US" altLang="zh-CN" sz="9600" spc="150" dirty="0">
              <a:solidFill>
                <a:schemeClr val="dk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solidFill>
                  <a:schemeClr val="dk1">
                    <a:lumMod val="85000"/>
                    <a:lumOff val="15000"/>
                  </a:schemeClr>
                </a:solidFill>
              </a:rPr>
              <a:t>团队介绍</a:t>
            </a:r>
            <a:endParaRPr lang="zh-CN" altLang="en-US" dirty="0">
              <a:solidFill>
                <a:schemeClr val="dk1">
                  <a:lumMod val="85000"/>
                  <a:lumOff val="15000"/>
                </a:schemeClr>
              </a:solidFill>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3" name="矩形 2"/>
          <p:cNvSpPr/>
          <p:nvPr>
            <p:custDataLst>
              <p:tags r:id="rId3"/>
            </p:custDataLst>
          </p:nvPr>
        </p:nvSpPr>
        <p:spPr>
          <a:xfrm>
            <a:off x="10668085" y="609600"/>
            <a:ext cx="1524012" cy="563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4" name="图片 3" descr="D:\aiwppcache\download\20210510\ed640b9ba5e73304f77c5193689ba67f.jpeged640b9ba5e73304f77c5193689ba67f"/>
          <p:cNvPicPr>
            <a:picLocks noChangeAspect="1"/>
          </p:cNvPicPr>
          <p:nvPr>
            <p:custDataLst>
              <p:tags r:id="rId4"/>
            </p:custDataLst>
          </p:nvPr>
        </p:nvPicPr>
        <p:blipFill rotWithShape="1">
          <a:blip r:embed="rId5"/>
          <a:srcRect t="-3456" b="-3456"/>
          <a:stretch>
            <a:fillRect/>
          </a:stretch>
        </p:blipFill>
        <p:spPr>
          <a:xfrm>
            <a:off x="0" y="609600"/>
            <a:ext cx="10515676" cy="5638800"/>
          </a:xfrm>
          <a:custGeom>
            <a:avLst/>
            <a:gdLst/>
            <a:ahLst/>
            <a:cxnLst>
              <a:cxn ang="3">
                <a:pos x="hc" y="t"/>
              </a:cxn>
              <a:cxn ang="cd2">
                <a:pos x="l" y="vc"/>
              </a:cxn>
              <a:cxn ang="cd4">
                <a:pos x="hc" y="b"/>
              </a:cxn>
              <a:cxn ang="0">
                <a:pos x="r" y="vc"/>
              </a:cxn>
            </a:cxnLst>
            <a:rect l="l" t="t" r="r" b="b"/>
            <a:pathLst>
              <a:path w="16560" h="8880">
                <a:moveTo>
                  <a:pt x="0" y="0"/>
                </a:moveTo>
                <a:lnTo>
                  <a:pt x="16560" y="0"/>
                </a:lnTo>
                <a:lnTo>
                  <a:pt x="16560" y="8880"/>
                </a:lnTo>
                <a:lnTo>
                  <a:pt x="0" y="8880"/>
                </a:lnTo>
                <a:lnTo>
                  <a:pt x="0" y="0"/>
                </a:lnTo>
                <a:close/>
              </a:path>
            </a:pathLst>
          </a:custGeom>
        </p:spPr>
      </p:pic>
      <p:sp>
        <p:nvSpPr>
          <p:cNvPr id="5" name="文本框 4"/>
          <p:cNvSpPr txBox="1"/>
          <p:nvPr>
            <p:custDataLst>
              <p:tags r:id="rId6"/>
            </p:custDataLst>
          </p:nvPr>
        </p:nvSpPr>
        <p:spPr>
          <a:xfrm>
            <a:off x="11049088" y="914407"/>
            <a:ext cx="762000" cy="4978438"/>
          </a:xfrm>
          <a:prstGeom prst="rect">
            <a:avLst/>
          </a:prstGeom>
          <a:noFill/>
        </p:spPr>
        <p:txBody>
          <a:bodyPr vert="eaVert" wrap="square" lIns="63500" tIns="25400" rIns="63500" bIns="25400" rtlCol="0" anchor="ctr" anchorCtr="0">
            <a:normAutofit/>
          </a:bodyPr>
          <a:p>
            <a:pPr algn="ctr" fontAlgn="auto"/>
            <a:r>
              <a:rPr lang="zh-CN" altLang="en-US" sz="3555" b="1" spc="300">
                <a:solidFill>
                  <a:schemeClr val="dk1"/>
                </a:solidFill>
                <a:uFillTx/>
                <a:latin typeface="微软雅黑" panose="020B0503020204020204" pitchFamily="34" charset="-122"/>
                <a:ea typeface="微软雅黑" panose="020B0503020204020204" pitchFamily="34" charset="-122"/>
              </a:rPr>
              <a:t>什么是一个优秀的团队</a:t>
            </a:r>
            <a:endParaRPr lang="zh-CN" altLang="en-US" sz="3555" b="1" spc="300">
              <a:solidFill>
                <a:schemeClr val="dk1"/>
              </a:solidFill>
              <a:uFillTx/>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12" name="矩形 11"/>
          <p:cNvSpPr/>
          <p:nvPr userDrawn="1">
            <p:custDataLst>
              <p:tags r:id="rId1"/>
            </p:custDataLst>
          </p:nvPr>
        </p:nvSpPr>
        <p:spPr>
          <a:xfrm>
            <a:off x="609600" y="1219200"/>
            <a:ext cx="10972800" cy="4572000"/>
          </a:xfrm>
          <a:prstGeom prst="rect">
            <a:avLst/>
          </a:prstGeom>
          <a:solidFill>
            <a:schemeClr val="l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5" name="任意多边形: 形状 14"/>
          <p:cNvSpPr/>
          <p:nvPr userDrawn="1">
            <p:custDataLst>
              <p:tags r:id="rId2"/>
            </p:custDataLst>
          </p:nvPr>
        </p:nvSpPr>
        <p:spPr>
          <a:xfrm>
            <a:off x="0" y="2663190"/>
            <a:ext cx="292735" cy="1531620"/>
          </a:xfrm>
          <a:custGeom>
            <a:avLst/>
            <a:gdLst>
              <a:gd name="connsiteX0" fmla="*/ 0 w 292858"/>
              <a:gd name="connsiteY0" fmla="*/ 0 h 1531630"/>
              <a:gd name="connsiteX1" fmla="*/ 233887 w 292858"/>
              <a:gd name="connsiteY1" fmla="*/ 0 h 1531630"/>
              <a:gd name="connsiteX2" fmla="*/ 292858 w 292858"/>
              <a:gd name="connsiteY2" fmla="*/ 58971 h 1531630"/>
              <a:gd name="connsiteX3" fmla="*/ 292858 w 292858"/>
              <a:gd name="connsiteY3" fmla="*/ 1472659 h 1531630"/>
              <a:gd name="connsiteX4" fmla="*/ 233887 w 292858"/>
              <a:gd name="connsiteY4" fmla="*/ 1531630 h 1531630"/>
              <a:gd name="connsiteX5" fmla="*/ 0 w 292858"/>
              <a:gd name="connsiteY5" fmla="*/ 1531630 h 153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58" h="1531630">
                <a:moveTo>
                  <a:pt x="0" y="0"/>
                </a:moveTo>
                <a:lnTo>
                  <a:pt x="233887" y="0"/>
                </a:lnTo>
                <a:cubicBezTo>
                  <a:pt x="266456" y="0"/>
                  <a:pt x="292858" y="26402"/>
                  <a:pt x="292858" y="58971"/>
                </a:cubicBezTo>
                <a:lnTo>
                  <a:pt x="292858" y="1472659"/>
                </a:lnTo>
                <a:cubicBezTo>
                  <a:pt x="292858" y="1505228"/>
                  <a:pt x="266456" y="1531630"/>
                  <a:pt x="233887" y="1531630"/>
                </a:cubicBezTo>
                <a:lnTo>
                  <a:pt x="0" y="15316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7" name="任意多边形: 形状 16"/>
          <p:cNvSpPr/>
          <p:nvPr userDrawn="1">
            <p:custDataLst>
              <p:tags r:id="rId3"/>
            </p:custDataLst>
          </p:nvPr>
        </p:nvSpPr>
        <p:spPr>
          <a:xfrm>
            <a:off x="11892280" y="2663190"/>
            <a:ext cx="299720" cy="1531620"/>
          </a:xfrm>
          <a:custGeom>
            <a:avLst/>
            <a:gdLst>
              <a:gd name="connsiteX0" fmla="*/ 58971 w 299841"/>
              <a:gd name="connsiteY0" fmla="*/ 0 h 1531630"/>
              <a:gd name="connsiteX1" fmla="*/ 294846 w 299841"/>
              <a:gd name="connsiteY1" fmla="*/ 0 h 1531630"/>
              <a:gd name="connsiteX2" fmla="*/ 299841 w 299841"/>
              <a:gd name="connsiteY2" fmla="*/ 2069 h 1531630"/>
              <a:gd name="connsiteX3" fmla="*/ 299841 w 299841"/>
              <a:gd name="connsiteY3" fmla="*/ 1529561 h 1531630"/>
              <a:gd name="connsiteX4" fmla="*/ 294846 w 299841"/>
              <a:gd name="connsiteY4" fmla="*/ 1531630 h 1531630"/>
              <a:gd name="connsiteX5" fmla="*/ 58971 w 299841"/>
              <a:gd name="connsiteY5" fmla="*/ 1531630 h 1531630"/>
              <a:gd name="connsiteX6" fmla="*/ 0 w 299841"/>
              <a:gd name="connsiteY6" fmla="*/ 1472659 h 1531630"/>
              <a:gd name="connsiteX7" fmla="*/ 0 w 299841"/>
              <a:gd name="connsiteY7" fmla="*/ 58971 h 1531630"/>
              <a:gd name="connsiteX8" fmla="*/ 58971 w 299841"/>
              <a:gd name="connsiteY8" fmla="*/ 0 h 153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41" h="1531630">
                <a:moveTo>
                  <a:pt x="58971" y="0"/>
                </a:moveTo>
                <a:lnTo>
                  <a:pt x="294846" y="0"/>
                </a:lnTo>
                <a:lnTo>
                  <a:pt x="299841" y="2069"/>
                </a:lnTo>
                <a:lnTo>
                  <a:pt x="299841" y="1529561"/>
                </a:lnTo>
                <a:lnTo>
                  <a:pt x="294846" y="1531630"/>
                </a:lnTo>
                <a:lnTo>
                  <a:pt x="58971" y="1531630"/>
                </a:lnTo>
                <a:cubicBezTo>
                  <a:pt x="26402" y="1531630"/>
                  <a:pt x="0" y="1505228"/>
                  <a:pt x="0" y="1472659"/>
                </a:cubicBezTo>
                <a:lnTo>
                  <a:pt x="0" y="58971"/>
                </a:lnTo>
                <a:cubicBezTo>
                  <a:pt x="0" y="26402"/>
                  <a:pt x="26402" y="0"/>
                  <a:pt x="589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descr="D:\aiwppcache\download\20210510\597ba0976bdaa84d1e7b39927f1c0252.png597ba0976bdaa84d1e7b39927f1c0252"/>
          <p:cNvPicPr>
            <a:picLocks noChangeAspect="1"/>
          </p:cNvPicPr>
          <p:nvPr>
            <p:custDataLst>
              <p:tags r:id="rId4"/>
            </p:custDataLst>
          </p:nvPr>
        </p:nvPicPr>
        <p:blipFill rotWithShape="1">
          <a:blip r:embed="rId5"/>
          <a:srcRect l="-7237" r="-7237"/>
          <a:stretch>
            <a:fillRect/>
          </a:stretch>
        </p:blipFill>
        <p:spPr>
          <a:xfrm>
            <a:off x="1066809" y="-25"/>
            <a:ext cx="5448338" cy="6858051"/>
          </a:xfrm>
          <a:custGeom>
            <a:avLst/>
            <a:gdLst/>
            <a:ahLst/>
            <a:cxnLst>
              <a:cxn ang="3">
                <a:pos x="hc" y="t"/>
              </a:cxn>
              <a:cxn ang="cd2">
                <a:pos x="l" y="vc"/>
              </a:cxn>
              <a:cxn ang="cd4">
                <a:pos x="hc" y="b"/>
              </a:cxn>
              <a:cxn ang="0">
                <a:pos x="r" y="vc"/>
              </a:cxn>
            </a:cxnLst>
            <a:rect l="l" t="t" r="r" b="b"/>
            <a:pathLst>
              <a:path w="7920" h="10800">
                <a:moveTo>
                  <a:pt x="0" y="0"/>
                </a:moveTo>
                <a:lnTo>
                  <a:pt x="7920" y="0"/>
                </a:lnTo>
                <a:lnTo>
                  <a:pt x="7920" y="10800"/>
                </a:lnTo>
                <a:lnTo>
                  <a:pt x="0" y="10800"/>
                </a:lnTo>
                <a:lnTo>
                  <a:pt x="0" y="0"/>
                </a:lnTo>
                <a:close/>
              </a:path>
            </a:pathLst>
          </a:custGeom>
        </p:spPr>
      </p:pic>
      <p:sp>
        <p:nvSpPr>
          <p:cNvPr id="5" name="文本框 4"/>
          <p:cNvSpPr txBox="1"/>
          <p:nvPr>
            <p:custDataLst>
              <p:tags r:id="rId6"/>
            </p:custDataLst>
          </p:nvPr>
        </p:nvSpPr>
        <p:spPr>
          <a:xfrm>
            <a:off x="7277155" y="2590796"/>
            <a:ext cx="3086125" cy="1524000"/>
          </a:xfrm>
          <a:prstGeom prst="rect">
            <a:avLst/>
          </a:prstGeom>
          <a:noFill/>
        </p:spPr>
        <p:txBody>
          <a:bodyPr wrap="square" lIns="63500" tIns="25400" rIns="63500" bIns="25400" rtlCol="0" anchor="ctr" anchorCtr="0">
            <a:normAutofit/>
          </a:bodyPr>
          <a:p>
            <a:pPr algn="l"/>
            <a:r>
              <a:rPr lang="zh-CN" altLang="zh-CN" sz="4400" b="1" spc="160" dirty="0">
                <a:solidFill>
                  <a:schemeClr val="dk1"/>
                </a:solidFill>
                <a:uFillTx/>
                <a:latin typeface="微软雅黑" panose="020B0503020204020204" pitchFamily="34" charset="-122"/>
                <a:ea typeface="微软雅黑" panose="020B0503020204020204" pitchFamily="34" charset="-122"/>
              </a:rPr>
              <a:t>什么是一个优秀的团队</a:t>
            </a:r>
            <a:endParaRPr lang="zh-CN" altLang="zh-CN" sz="4400" b="1" spc="160" dirty="0">
              <a:solidFill>
                <a:schemeClr val="dk1"/>
              </a:solidFill>
              <a:uFillTx/>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1"/>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6" name="任意多边形: 形状 15"/>
          <p:cNvSpPr/>
          <p:nvPr userDrawn="1">
            <p:custDataLst>
              <p:tags r:id="rId2"/>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3"/>
            </p:custDataLst>
          </p:nvPr>
        </p:nvSpPr>
        <p:spPr>
          <a:xfrm>
            <a:off x="612775" y="4723765"/>
            <a:ext cx="3505835" cy="525780"/>
          </a:xfrm>
          <a:prstGeom prst="rect">
            <a:avLst/>
          </a:prstGeom>
          <a:noFill/>
        </p:spPr>
        <p:txBody>
          <a:bodyPr wrap="square" rtlCol="0">
            <a:normAutofit/>
          </a:bodyPr>
          <a:lstStyle/>
          <a:p>
            <a:pPr algn="l"/>
            <a:r>
              <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rPr>
              <a:t>朱元凯（队长）</a:t>
            </a:r>
            <a:endPar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1" name="文本框 20"/>
          <p:cNvSpPr txBox="1"/>
          <p:nvPr>
            <p:custDataLst>
              <p:tags r:id="rId4"/>
            </p:custDataLst>
          </p:nvPr>
        </p:nvSpPr>
        <p:spPr>
          <a:xfrm>
            <a:off x="612775" y="5227837"/>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rPr>
              <a:t>鞭策者</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11" name="文本框 10"/>
          <p:cNvSpPr txBox="1"/>
          <p:nvPr>
            <p:custDataLst>
              <p:tags r:id="rId5"/>
            </p:custDataLst>
          </p:nvPr>
        </p:nvSpPr>
        <p:spPr>
          <a:xfrm>
            <a:off x="4346575" y="4723130"/>
            <a:ext cx="3505835" cy="525780"/>
          </a:xfrm>
          <a:prstGeom prst="rect">
            <a:avLst/>
          </a:prstGeom>
          <a:noFill/>
        </p:spPr>
        <p:txBody>
          <a:bodyPr wrap="square" rtlCol="0">
            <a:normAutofit/>
          </a:bodyPr>
          <a:lstStyle/>
          <a:p>
            <a:pPr algn="l"/>
            <a:r>
              <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rPr>
              <a:t>王庆</a:t>
            </a:r>
            <a:endPar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4346575" y="5227837"/>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rPr>
              <a:t>执行者</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8" name="文本框 27"/>
          <p:cNvSpPr txBox="1"/>
          <p:nvPr>
            <p:custDataLst>
              <p:tags r:id="rId7"/>
            </p:custDataLst>
          </p:nvPr>
        </p:nvSpPr>
        <p:spPr>
          <a:xfrm>
            <a:off x="8080375" y="4723765"/>
            <a:ext cx="3505835" cy="524510"/>
          </a:xfrm>
          <a:prstGeom prst="rect">
            <a:avLst/>
          </a:prstGeom>
          <a:noFill/>
        </p:spPr>
        <p:txBody>
          <a:bodyPr wrap="square" rtlCol="0">
            <a:normAutofit/>
          </a:bodyPr>
          <a:lstStyle/>
          <a:p>
            <a:pPr algn="l"/>
            <a:r>
              <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rPr>
              <a:t>田果</a:t>
            </a:r>
            <a:endParaRPr lang="zh-CN" altLang="en-US" sz="2200" b="1"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8"/>
            </p:custDataLst>
          </p:nvPr>
        </p:nvSpPr>
        <p:spPr>
          <a:xfrm>
            <a:off x="8080375" y="5226885"/>
            <a:ext cx="3505835" cy="1478280"/>
          </a:xfrm>
          <a:prstGeom prst="rect">
            <a:avLst/>
          </a:prstGeom>
          <a:noFill/>
        </p:spPr>
        <p:txBody>
          <a:bodyPr wrap="square" rtlCol="0">
            <a:normAutofit/>
          </a:bodyPr>
          <a:lstStyle/>
          <a:p>
            <a:pPr>
              <a:lnSpc>
                <a:spcPct val="150000"/>
              </a:lnSpc>
              <a:spcBef>
                <a:spcPts val="0"/>
              </a:spcBef>
              <a:spcAft>
                <a:spcPts val="1000"/>
              </a:spcAft>
            </a:pPr>
            <a:r>
              <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rPr>
              <a:t>完成者</a:t>
            </a:r>
            <a:endParaRPr lang="zh-CN" altLang="en-US" dirty="0">
              <a:solidFill>
                <a:schemeClr val="dk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D:\aiwppcache\download\20210513\fbd4af0657ba0f7d35d381d72596a009.pngfbd4af0657ba0f7d35d381d72596a009"/>
          <p:cNvPicPr>
            <a:picLocks noChangeAspect="1"/>
          </p:cNvPicPr>
          <p:nvPr>
            <p:custDataLst>
              <p:tags r:id="rId9"/>
            </p:custDataLst>
          </p:nvPr>
        </p:nvPicPr>
        <p:blipFill>
          <a:blip r:embed="rId10"/>
          <a:srcRect l="-41765" r="-41765"/>
          <a:stretch>
            <a:fillRect/>
          </a:stretch>
        </p:blipFill>
        <p:spPr>
          <a:xfrm>
            <a:off x="612775" y="1958540"/>
            <a:ext cx="3497580" cy="2623820"/>
          </a:xfrm>
          <a:prstGeom prst="rect">
            <a:avLst/>
          </a:prstGeom>
        </p:spPr>
      </p:pic>
      <p:pic>
        <p:nvPicPr>
          <p:cNvPr id="4" name="图片 3" descr="D:\aiwppcache\download\20210513\733f2f4172c7a81994d080656852b7c1.png733f2f4172c7a81994d080656852b7c1"/>
          <p:cNvPicPr>
            <a:picLocks noChangeAspect="1"/>
          </p:cNvPicPr>
          <p:nvPr>
            <p:custDataLst>
              <p:tags r:id="rId11"/>
            </p:custDataLst>
          </p:nvPr>
        </p:nvPicPr>
        <p:blipFill>
          <a:blip r:embed="rId12"/>
          <a:srcRect l="-35225" r="-35225"/>
          <a:stretch>
            <a:fillRect/>
          </a:stretch>
        </p:blipFill>
        <p:spPr>
          <a:xfrm>
            <a:off x="4346575" y="1958540"/>
            <a:ext cx="3497580" cy="2623820"/>
          </a:xfrm>
          <a:prstGeom prst="rect">
            <a:avLst/>
          </a:prstGeom>
        </p:spPr>
      </p:pic>
      <p:pic>
        <p:nvPicPr>
          <p:cNvPr id="5" name="图片 4" descr="D:\aiwppcache\download\20210513\c264d5e208aba1561f21f34ed83653e7.pngc264d5e208aba1561f21f34ed83653e7"/>
          <p:cNvPicPr>
            <a:picLocks noChangeAspect="1"/>
          </p:cNvPicPr>
          <p:nvPr>
            <p:custDataLst>
              <p:tags r:id="rId13"/>
            </p:custDataLst>
          </p:nvPr>
        </p:nvPicPr>
        <p:blipFill>
          <a:blip r:embed="rId14"/>
          <a:srcRect l="-55635" r="-55635"/>
          <a:stretch>
            <a:fillRect/>
          </a:stretch>
        </p:blipFill>
        <p:spPr>
          <a:xfrm>
            <a:off x="8080375" y="1958223"/>
            <a:ext cx="3497580" cy="2623820"/>
          </a:xfrm>
          <a:prstGeom prst="rect">
            <a:avLst/>
          </a:prstGeom>
        </p:spPr>
      </p:pic>
      <p:sp>
        <p:nvSpPr>
          <p:cNvPr id="13" name="文本框 12"/>
          <p:cNvSpPr txBox="1"/>
          <p:nvPr>
            <p:custDataLst>
              <p:tags r:id="rId15"/>
            </p:custDataLst>
          </p:nvPr>
        </p:nvSpPr>
        <p:spPr>
          <a:xfrm>
            <a:off x="610870" y="379169"/>
            <a:ext cx="10970895" cy="706755"/>
          </a:xfrm>
          <a:prstGeom prst="rect">
            <a:avLst/>
          </a:prstGeom>
        </p:spPr>
        <p:txBody>
          <a:bodyPr vert="horz"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r>
              <a:rPr lang="zh-CN" altLang="en-US" spc="0" dirty="0">
                <a:solidFill>
                  <a:schemeClr val="dk1">
                    <a:lumMod val="85000"/>
                    <a:lumOff val="15000"/>
                  </a:schemeClr>
                </a:solidFill>
              </a:rPr>
              <a:t>全栈魔法师</a:t>
            </a:r>
            <a:endParaRPr lang="zh-CN" altLang="en-US" spc="0" dirty="0">
              <a:solidFill>
                <a:schemeClr val="dk1">
                  <a:lumMod val="85000"/>
                  <a:lumOff val="15000"/>
                </a:schemeClr>
              </a:solidFill>
            </a:endParaRPr>
          </a:p>
        </p:txBody>
      </p:sp>
    </p:spTree>
    <p:custDataLst>
      <p:tags r:id="rId1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Lst>
</file>

<file path=ppt/tags/tag1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Lst>
</file>

<file path=ppt/tags/tag1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Lst>
</file>

<file path=ppt/tags/tag16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Lst>
</file>

<file path=ppt/tags/tag16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16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6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16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Lst>
</file>

<file path=ppt/tags/tag16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Lst>
</file>

<file path=ppt/tags/tag17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17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7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Lst>
</file>

<file path=ppt/tags/tag18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9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9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20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0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20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5.xml><?xml version="1.0" encoding="utf-8"?>
<p:tagLst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4、5、6、7、8、9、10、12、14、15"/>
  <p:tag name="KSO_WM_TAG_VERSION" val="1.0"/>
  <p:tag name="KSO_WM_BEAUTIFY_FLAG" val="#wm#"/>
  <p:tag name="KSO_WM_TEMPLATE_CATEGORY" val="custom"/>
  <p:tag name="KSO_WM_TEMPLATE_INDEX" val="20202541"/>
  <p:tag name="KSO_WM_TEMPLATE_MASTER_TYPE" val="1"/>
</p:tagLst>
</file>

<file path=ppt/tags/tag216.xml><?xml version="1.0" encoding="utf-8"?>
<p:tagLst xmlns:p="http://schemas.openxmlformats.org/presentationml/2006/main">
  <p:tag name="KSO_WM_UNIT_ISCONTENTSTITLE" val="0"/>
  <p:tag name="KSO_WM_UNIT_PRESET_TEXT" val="简约企业培训PPT"/>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custom20202541_1*a*1"/>
  <p:tag name="KSO_WM_TEMPLATE_CATEGORY" val="custom"/>
  <p:tag name="KSO_WM_TEMPLATE_INDEX" val="20202541"/>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217.xml><?xml version="1.0" encoding="utf-8"?>
<p:tagLst xmlns:p="http://schemas.openxmlformats.org/presentationml/2006/main">
  <p:tag name="KSO_WM_UNIT_ISCONTENTSTITLE" val="0"/>
  <p:tag name="KSO_WM_UNIT_PRESET_TEXT" val="单击此处添加副标题"/>
  <p:tag name="KSO_WM_UNIT_NOCLEAR" val="0"/>
  <p:tag name="KSO_WM_UNIT_VALUE" val="38"/>
  <p:tag name="KSO_WM_UNIT_HIGHLIGHT" val="0"/>
  <p:tag name="KSO_WM_UNIT_COMPATIBLE" val="0"/>
  <p:tag name="KSO_WM_UNIT_DIAGRAM_ISNUMVISUAL" val="0"/>
  <p:tag name="KSO_WM_UNIT_DIAGRAM_ISREFERUNIT" val="0"/>
  <p:tag name="KSO_WM_UNIT_TYPE" val="b"/>
  <p:tag name="KSO_WM_UNIT_INDEX" val="1"/>
  <p:tag name="KSO_WM_UNIT_ID" val="custom20202541_1*b*1"/>
  <p:tag name="KSO_WM_TEMPLATE_CATEGORY" val="custom"/>
  <p:tag name="KSO_WM_TEMPLATE_INDEX" val="20202541"/>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218.xml><?xml version="1.0" encoding="utf-8"?>
<p:tagLst xmlns:p="http://schemas.openxmlformats.org/presentationml/2006/main">
  <p:tag name="KSO_WM_UNIT_ISCONTENTSTITLE" val="0"/>
  <p:tag name="KSO_WM_UNIT_PRESET_TEXT" val="汇报人姓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02541_1*f*1"/>
  <p:tag name="KSO_WM_TEMPLATE_CATEGORY" val="custom"/>
  <p:tag name="KSO_WM_TEMPLATE_INDEX" val="20202541"/>
  <p:tag name="KSO_WM_UNIT_LAYERLEVEL" val="1"/>
  <p:tag name="KSO_WM_TAG_VERSION" val="1.0"/>
  <p:tag name="KSO_WM_BEAUTIFY_FLAG" val="#wm#"/>
  <p:tag name="KSO_WM_UNIT_SUBTYPE" val="b"/>
  <p:tag name="KSO_WM_UNIT_TEXT_FILL_FORE_SCHEMECOLOR_INDEX_BRIGHTNESS" val="0.15"/>
  <p:tag name="KSO_WM_UNIT_TEXT_FILL_FORE_SCHEMECOLOR_INDEX" val="13"/>
  <p:tag name="KSO_WM_UNIT_TEXT_FILL_TYPE" val="1"/>
</p:tagLst>
</file>

<file path=ppt/tags/tag219.xml><?xml version="1.0" encoding="utf-8"?>
<p:tagLst xmlns:p="http://schemas.openxmlformats.org/presentationml/2006/main">
  <p:tag name="KSO_WM_UNIT_ISCONTENTSTITLE" val="0"/>
  <p:tag name="KSO_WM_UNIT_PRESET_TEXT" val="汇报日期"/>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custom20202541_1*f*2"/>
  <p:tag name="KSO_WM_TEMPLATE_CATEGORY" val="custom"/>
  <p:tag name="KSO_WM_TEMPLATE_INDEX" val="20202541"/>
  <p:tag name="KSO_WM_UNIT_LAYERLEVEL" val="1"/>
  <p:tag name="KSO_WM_TAG_VERSION" val="1.0"/>
  <p:tag name="KSO_WM_BEAUTIFY_FLAG" val="#wm#"/>
  <p:tag name="KSO_WM_UNIT_SUBTYPE" val="c"/>
  <p:tag name="KSO_WM_UNIT_TEXT_FILL_FORE_SCHEMECOLOR_INDEX_BRIGHTNESS" val="0.15"/>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1_1*d*1"/>
  <p:tag name="KSO_WM_UNIT_LAYERLEVEL" val="1"/>
  <p:tag name="KSO_WM_TAG_VERSION" val="1.0"/>
  <p:tag name="KSO_WM_BEAUTIFY_FLAG" val="#wm#"/>
  <p:tag name="KSO_WM_SLIDE_BACKGROUND_MASK_FLAG" val="1"/>
  <p:tag name="KSO_WM_UNIT_TYPE" val="d"/>
  <p:tag name="KSO_WM_UNIT_INDEX" val="1"/>
  <p:tag name="KSO_WM_UNIT_VALUE" val="1902*1398"/>
  <p:tag name="KSO_WM_TEMPLATE_CATEGORY" val="custom"/>
  <p:tag name="KSO_WM_TEMPLATE_INDEX" val="20202541"/>
  <p:tag name="KSO_WM_UNIT_SUPPORT_UNIT_TYPE" val="[&quot;d&quot;]"/>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1_1*i*1"/>
  <p:tag name="KSO_WM_UNIT_LAYERLEVEL" val="1"/>
  <p:tag name="KSO_WM_TAG_VERSION" val="1.0"/>
  <p:tag name="KSO_WM_BEAUTIFY_FLAG" val="#wm#"/>
  <p:tag name="KSO_WM_SLIDE_BACKGROUND_MASK_FLAG" val="1"/>
  <p:tag name="KSO_WM_UNIT_TYPE" val="i"/>
  <p:tag name="KSO_WM_UNIT_INDEX" val="1"/>
  <p:tag name="KSO_WM_TEMPLATE_CATEGORY" val="custom"/>
  <p:tag name="KSO_WM_TEMPLATE_INDEX" val="20202541"/>
  <p:tag name="KSO_WM_UNIT_TEXT_FILL_FORE_SCHEMECOLOR_INDEX_BRIGHTNESS" val="0.15"/>
  <p:tag name="KSO_WM_UNIT_TEXT_FILL_FORE_SCHEMECOLOR_INDEX" val="13"/>
  <p:tag name="KSO_WM_UNIT_TEXT_FILL_TYPE" val="1"/>
</p:tagLst>
</file>

<file path=ppt/tags/tag222.xml><?xml version="1.0" encoding="utf-8"?>
<p:tagLst xmlns:p="http://schemas.openxmlformats.org/presentationml/2006/main">
  <p:tag name="KSO_WM_TEMPLATE_THUMBS_INDEX" val="1、2、3、4、5、6、7、8、9、10、12、14、15"/>
  <p:tag name="KSO_WM_SLIDE_ID" val="custom20202541_1"/>
  <p:tag name="KSO_WM_TEMPLATE_SUBCATEGORY" val="0"/>
  <p:tag name="KSO_WM_TEMPLATE_MASTER_TYPE" val="1"/>
  <p:tag name="KSO_WM_TEMPLATE_COLOR_TYPE" val="1"/>
  <p:tag name="KSO_WM_SLIDE_TYPE" val="title"/>
  <p:tag name="KSO_WM_SLIDE_SUBTYPE" val="picTxt"/>
  <p:tag name="KSO_WM_SLIDE_ITEM_CNT" val="0"/>
  <p:tag name="KSO_WM_SLIDE_INDEX" val="1"/>
  <p:tag name="KSO_WM_TEMPLATE_MASTER_THUMB_INDEX" val="12"/>
  <p:tag name="KSO_WM_TAG_VERSION" val="1.0"/>
  <p:tag name="KSO_WM_BEAUTIFY_FLAG" val="#wm#"/>
  <p:tag name="KSO_WM_TEMPLATE_CATEGORY" val="custom"/>
  <p:tag name="KSO_WM_TEMPLATE_INDEX" val="20202541"/>
  <p:tag name="KSO_WM_SLIDE_LAYOUT" val="a_b_d_f"/>
  <p:tag name="KSO_WM_SLIDE_LAYOUT_CNT" val="1_1_1_2"/>
</p:tagLst>
</file>

<file path=ppt/tags/tag22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22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832_8*i*2"/>
  <p:tag name="KSO_WM_TEMPLATE_CATEGORY" val="custom"/>
  <p:tag name="KSO_WM_TEMPLATE_INDEX" val="20202832"/>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832_8*i*1"/>
  <p:tag name="KSO_WM_TEMPLATE_CATEGORY" val="custom"/>
  <p:tag name="KSO_WM_TEMPLATE_INDEX" val="20202832"/>
  <p:tag name="KSO_WM_UNIT_LAYERLEVEL" val="1"/>
  <p:tag name="KSO_WM_TAG_VERSION" val="1.0"/>
  <p:tag name="KSO_WM_BEAUTIFY_FLAG" val="#wm#"/>
  <p:tag name="KSO_WM_UNIT_FILL_FORE_SCHEMECOLOR_INDEX" val="15"/>
  <p:tag name="KSO_WM_UNIT_FILL_TYPE" val="1"/>
  <p:tag name="KSO_WM_UNIT_TEXT_FILL_FORE_SCHEMECOLOR_INDEX" val="2"/>
  <p:tag name="KSO_WM_UNIT_TEXT_FILL_TYPE" val="1"/>
  <p:tag name="KSO_WM_UNIT_USESOURCEFORMAT_APPLY"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custom20202832_8*l_i*1_1"/>
  <p:tag name="KSO_WM_TEMPLATE_CATEGORY" val="custom"/>
  <p:tag name="KSO_WM_TEMPLATE_INDEX" val="20202832"/>
  <p:tag name="KSO_WM_UNIT_LAYERLEVEL" val="1_1"/>
  <p:tag name="KSO_WM_TAG_VERSION" val="1.0"/>
  <p:tag name="KSO_WM_BEAUTIFY_FLAG" val="#wm#"/>
  <p:tag name="KSO_WM_UNIT_LINE_FORE_SCHEMECOLOR_INDEX" val="13"/>
  <p:tag name="KSO_WM_UNIT_LINE_FILL_TYPE" val="2"/>
  <p:tag name="KSO_WM_UNIT_USESOURCEFORMAT_APPLY"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02832_8*i*3"/>
  <p:tag name="KSO_WM_TEMPLATE_CATEGORY" val="custom"/>
  <p:tag name="KSO_WM_TEMPLATE_INDEX" val="20202832"/>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832_8*l_h_i*1_1_2"/>
  <p:tag name="KSO_WM_TEMPLATE_CATEGORY" val="custom"/>
  <p:tag name="KSO_WM_TEMPLATE_INDEX" val="20202832"/>
  <p:tag name="KSO_WM_UNIT_LAYERLEVEL" val="1_1_1"/>
  <p:tag name="KSO_WM_TAG_VERSION" val="1.0"/>
  <p:tag name="KSO_WM_BEAUTIFY_FLAG" val="#wm#"/>
  <p:tag name="KSO_WM_UNIT_FILL_FORE_SCHEMECOLOR_INDEX" val="5"/>
  <p:tag name="KSO_WM_UNIT_FILL_TYPE" val="1"/>
  <p:tag name="KSO_WM_UNIT_USESOURCEFORMAT_APPLY" val="1"/>
  <p:tag name="KSO_WM_UNIT_DIAGRAM_SCHEMECOLOR_ID" val="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832_8*l_h_i*1_1_1"/>
  <p:tag name="KSO_WM_TEMPLATE_CATEGORY" val="custom"/>
  <p:tag name="KSO_WM_TEMPLATE_INDEX" val="20202832"/>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DIAGRAM_SCHEMECOLOR_ID" val="0"/>
  <p:tag name="KSO_WM_UNIT_FILL_FORE_SCHEMECOLOR_INDEX_BRIGHTNESS" val="0"/>
  <p:tag name="KSO_WM_UNIT_FILL_FORE_SCHEMECOLOR_INDEX" val="5"/>
  <p:tag name="KSO_WM_UNIT_FILL_TYPE" val="1"/>
</p:tagLst>
</file>

<file path=ppt/tags/tag231.xml><?xml version="1.0" encoding="utf-8"?>
<p:tagLst xmlns:p="http://schemas.openxmlformats.org/presentationml/2006/main">
  <p:tag name="KSO_WM_UNIT_PRESET_TEXT" val="单击此处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2832_8*l_h_f*1_1_1"/>
  <p:tag name="KSO_WM_TEMPLATE_CATEGORY" val="custom"/>
  <p:tag name="KSO_WM_TEMPLATE_INDEX" val="20202832"/>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DIAGRAM_SCHEMECOLOR_ID" val="0"/>
  <p:tag name="KSO_WM_UNIT_SUBTYPE" val="a"/>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02832_8*i*4"/>
  <p:tag name="KSO_WM_TEMPLATE_CATEGORY" val="custom"/>
  <p:tag name="KSO_WM_TEMPLATE_INDEX" val="20202832"/>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832_8*l_h_i*1_2_2"/>
  <p:tag name="KSO_WM_TEMPLATE_CATEGORY" val="custom"/>
  <p:tag name="KSO_WM_TEMPLATE_INDEX" val="20202832"/>
  <p:tag name="KSO_WM_UNIT_LAYERLEVEL" val="1_1_1"/>
  <p:tag name="KSO_WM_TAG_VERSION" val="1.0"/>
  <p:tag name="KSO_WM_BEAUTIFY_FLAG" val="#wm#"/>
  <p:tag name="KSO_WM_UNIT_FILL_FORE_SCHEMECOLOR_INDEX" val="13"/>
  <p:tag name="KSO_WM_UNIT_FILL_TYPE" val="1"/>
  <p:tag name="KSO_WM_UNIT_USESOURCEFORMAT_APPLY" val="1"/>
  <p:tag name="KSO_WM_UNIT_DIAGRAM_SCHEMECOLOR_ID" val="0"/>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832_8*l_h_i*1_2_1"/>
  <p:tag name="KSO_WM_TEMPLATE_CATEGORY" val="custom"/>
  <p:tag name="KSO_WM_TEMPLATE_INDEX" val="20202832"/>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DIAGRAM_SCHEMECOLOR_ID" val="0"/>
  <p:tag name="KSO_WM_UNIT_FILL_FORE_SCHEMECOLOR_INDEX_BRIGHTNESS" val="0"/>
  <p:tag name="KSO_WM_UNIT_FILL_FORE_SCHEMECOLOR_INDEX" val="6"/>
  <p:tag name="KSO_WM_UNIT_FILL_TYPE" val="1"/>
</p:tagLst>
</file>

<file path=ppt/tags/tag235.xml><?xml version="1.0" encoding="utf-8"?>
<p:tagLst xmlns:p="http://schemas.openxmlformats.org/presentationml/2006/main">
  <p:tag name="KSO_WM_UNIT_PRESET_TEXT" val="单击此处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2832_8*l_h_f*1_2_1"/>
  <p:tag name="KSO_WM_TEMPLATE_CATEGORY" val="custom"/>
  <p:tag name="KSO_WM_TEMPLATE_INDEX" val="20202832"/>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DIAGRAM_SCHEMECOLOR_ID" val="0"/>
  <p:tag name="KSO_WM_UNIT_SUBTYPE" val="a"/>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02832_8*i*5"/>
  <p:tag name="KSO_WM_TEMPLATE_CATEGORY" val="custom"/>
  <p:tag name="KSO_WM_TEMPLATE_INDEX" val="20202832"/>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02832_8*l_h_i*1_4_2"/>
  <p:tag name="KSO_WM_TEMPLATE_CATEGORY" val="custom"/>
  <p:tag name="KSO_WM_TEMPLATE_INDEX" val="20202832"/>
  <p:tag name="KSO_WM_UNIT_LAYERLEVEL" val="1_1_1"/>
  <p:tag name="KSO_WM_TAG_VERSION" val="1.0"/>
  <p:tag name="KSO_WM_BEAUTIFY_FLAG" val="#wm#"/>
  <p:tag name="KSO_WM_UNIT_FILL_FORE_SCHEMECOLOR_INDEX" val="5"/>
  <p:tag name="KSO_WM_UNIT_FILL_TYPE" val="1"/>
  <p:tag name="KSO_WM_UNIT_USESOURCEFORMAT_APPLY" val="1"/>
  <p:tag name="KSO_WM_UNIT_DIAGRAM_SCHEMECOLOR_ID" val="0"/>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2832_8*l_h_i*1_4_1"/>
  <p:tag name="KSO_WM_TEMPLATE_CATEGORY" val="custom"/>
  <p:tag name="KSO_WM_TEMPLATE_INDEX" val="20202832"/>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DIAGRAM_SCHEMECOLOR_ID" val="0"/>
  <p:tag name="KSO_WM_UNIT_FILL_FORE_SCHEMECOLOR_INDEX_BRIGHTNESS" val="0"/>
  <p:tag name="KSO_WM_UNIT_FILL_FORE_SCHEMECOLOR_INDEX" val="8"/>
  <p:tag name="KSO_WM_UNIT_FILL_TYPE" val="1"/>
</p:tagLst>
</file>

<file path=ppt/tags/tag239.xml><?xml version="1.0" encoding="utf-8"?>
<p:tagLst xmlns:p="http://schemas.openxmlformats.org/presentationml/2006/main">
  <p:tag name="KSO_WM_UNIT_PRESET_TEXT" val="单击此处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2832_8*l_h_f*1_4_1"/>
  <p:tag name="KSO_WM_TEMPLATE_CATEGORY" val="custom"/>
  <p:tag name="KSO_WM_TEMPLATE_INDEX" val="20202832"/>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DIAGRAM_SCHEMECOLOR_ID" val="0"/>
  <p:tag name="KSO_WM_UNIT_SUBTYPE" val="a"/>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0"/>
  <p:tag name="KSO_WM_UNIT_ID" val="custom20202832_8*i*10"/>
  <p:tag name="KSO_WM_TEMPLATE_CATEGORY" val="custom"/>
  <p:tag name="KSO_WM_TEMPLATE_INDEX" val="20202832"/>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832_8*l_h_i*1_3_1"/>
  <p:tag name="KSO_WM_TEMPLATE_CATEGORY" val="custom"/>
  <p:tag name="KSO_WM_TEMPLATE_INDEX" val="20202832"/>
  <p:tag name="KSO_WM_UNIT_LAYERLEVEL" val="1_1_1"/>
  <p:tag name="KSO_WM_TAG_VERSION" val="1.0"/>
  <p:tag name="KSO_WM_BEAUTIFY_FLAG" val="#wm#"/>
  <p:tag name="KSO_WM_UNIT_FILL_FORE_SCHEMECOLOR_INDEX" val="13"/>
  <p:tag name="KSO_WM_UNIT_FILL_TYPE" val="1"/>
  <p:tag name="KSO_WM_UNIT_USESOURCEFORMAT_APPLY" val="1"/>
  <p:tag name="KSO_WM_UNIT_DIAGRAM_SCHEMECOLOR_ID" val="0"/>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2832_8*l_h_i*1_3_2"/>
  <p:tag name="KSO_WM_TEMPLATE_CATEGORY" val="custom"/>
  <p:tag name="KSO_WM_TEMPLATE_INDEX" val="20202832"/>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DIAGRAM_SCHEMECOLOR_ID" val="0"/>
  <p:tag name="KSO_WM_UNIT_FILL_FORE_SCHEMECOLOR_INDEX_BRIGHTNESS" val="0"/>
  <p:tag name="KSO_WM_UNIT_FILL_FORE_SCHEMECOLOR_INDEX" val="7"/>
  <p:tag name="KSO_WM_UNIT_FILL_TYPE" val="1"/>
</p:tagLst>
</file>

<file path=ppt/tags/tag243.xml><?xml version="1.0" encoding="utf-8"?>
<p:tagLst xmlns:p="http://schemas.openxmlformats.org/presentationml/2006/main">
  <p:tag name="KSO_WM_UNIT_PRESET_TEXT" val="单击此处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2832_8*l_h_f*1_3_1"/>
  <p:tag name="KSO_WM_TEMPLATE_CATEGORY" val="custom"/>
  <p:tag name="KSO_WM_TEMPLATE_INDEX" val="20202832"/>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DIAGRAM_SCHEMECOLOR_ID" val="0"/>
  <p:tag name="KSO_WM_UNIT_SUBTYPE" val="a"/>
</p:tagLst>
</file>

<file path=ppt/tags/tag244.xml><?xml version="1.0" encoding="utf-8"?>
<p:tagLst xmlns:p="http://schemas.openxmlformats.org/presentationml/2006/main">
  <p:tag name="PA" val="v3.0.1"/>
  <p:tag name="KSO_WM_UNIT_ISCONTENTSTITLE" val="1"/>
  <p:tag name="KSO_WM_UNIT_PRESET_TEXT" val="目录"/>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832_8*a*1"/>
  <p:tag name="KSO_WM_TEMPLATE_CATEGORY" val="custom"/>
  <p:tag name="KSO_WM_TEMPLATE_INDEX" val="20202832"/>
  <p:tag name="KSO_WM_UNIT_LAYERLEVEL" val="1"/>
  <p:tag name="KSO_WM_TAG_VERSION" val="1.0"/>
  <p:tag name="KSO_WM_BEAUTIFY_FLAG" val="#wm#"/>
  <p:tag name="KSO_WM_UNIT_TEXT_FILL_FORE_SCHEMECOLOR_INDEX" val="14"/>
  <p:tag name="KSO_WM_UNIT_TEXT_FILL_TYPE" val="1"/>
  <p:tag name="KSO_WM_UNIT_USESOURCEFORMAT_APPLY" val="1"/>
  <p:tag name="KSO_WM_UNIT_ISNUMDGMTITLE" val="0"/>
</p:tagLst>
</file>

<file path=ppt/tags/tag245.xml><?xml version="1.0" encoding="utf-8"?>
<p:tagLst xmlns:p="http://schemas.openxmlformats.org/presentationml/2006/main">
  <p:tag name="PA" val="v3.0.1"/>
  <p:tag name="KSO_WM_UNIT_ISCONTENTSTITLE" val="0"/>
  <p:tag name="KSO_WM_UNIT_PRESET_TEXT" val="CONTENTS"/>
  <p:tag name="KSO_WM_UNIT_NOCLEAR" val="0"/>
  <p:tag name="KSO_WM_UNIT_VALUE" val="5"/>
  <p:tag name="KSO_WM_UNIT_HIGHLIGHT" val="0"/>
  <p:tag name="KSO_WM_UNIT_COMPATIBLE" val="1"/>
  <p:tag name="KSO_WM_UNIT_DIAGRAM_ISNUMVISUAL" val="0"/>
  <p:tag name="KSO_WM_UNIT_DIAGRAM_ISREFERUNIT" val="0"/>
  <p:tag name="KSO_WM_DIAGRAM_GROUP_CODE" val="l1-1"/>
  <p:tag name="KSO_WM_UNIT_TYPE" val="b"/>
  <p:tag name="KSO_WM_UNIT_INDEX" val="1"/>
  <p:tag name="KSO_WM_UNIT_ID" val="custom20202832_8*b*1"/>
  <p:tag name="KSO_WM_TEMPLATE_CATEGORY" val="custom"/>
  <p:tag name="KSO_WM_TEMPLATE_INDEX" val="20202832"/>
  <p:tag name="KSO_WM_UNIT_LAYERLEVEL" val="1"/>
  <p:tag name="KSO_WM_TAG_VERSION" val="1.0"/>
  <p:tag name="KSO_WM_BEAUTIFY_FLAG" val="#wm#"/>
  <p:tag name="KSO_WM_UNIT_TEXT_FILL_FORE_SCHEMECOLOR_INDEX" val="14"/>
  <p:tag name="KSO_WM_UNIT_TEXT_FILL_TYPE" val="1"/>
  <p:tag name="KSO_WM_UNIT_USESOURCEFORMAT_APPLY" val="1"/>
  <p:tag name="KSO_WM_UNIT_ISNUMDGMTITLE" val="0"/>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custom20202832_8*l_i*1_2"/>
  <p:tag name="KSO_WM_TEMPLATE_CATEGORY" val="custom"/>
  <p:tag name="KSO_WM_TEMPLATE_INDEX" val="20202832"/>
  <p:tag name="KSO_WM_UNIT_LAYERLEVEL" val="1_1"/>
  <p:tag name="KSO_WM_TAG_VERSION" val="1.0"/>
  <p:tag name="KSO_WM_BEAUTIFY_FLAG" val="#wm#"/>
  <p:tag name="KSO_WM_UNIT_LINE_FORE_SCHEMECOLOR_INDEX" val="13"/>
  <p:tag name="KSO_WM_UNIT_LINE_FILL_TYPE" val="2"/>
  <p:tag name="KSO_WM_UNIT_USESOURCEFORMAT_APPLY" val="1"/>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custom20202832_8*i*6"/>
  <p:tag name="KSO_WM_TEMPLATE_CATEGORY" val="custom"/>
  <p:tag name="KSO_WM_TEMPLATE_INDEX" val="20202832"/>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custom20202832_8*l_h_i*1_6_2"/>
  <p:tag name="KSO_WM_TEMPLATE_CATEGORY" val="custom"/>
  <p:tag name="KSO_WM_TEMPLATE_INDEX" val="20202832"/>
  <p:tag name="KSO_WM_UNIT_LAYERLEVEL" val="1_1_1"/>
  <p:tag name="KSO_WM_TAG_VERSION" val="1.0"/>
  <p:tag name="KSO_WM_BEAUTIFY_FLAG" val="#wm#"/>
  <p:tag name="KSO_WM_UNIT_FILL_FORE_SCHEMECOLOR_INDEX" val="5"/>
  <p:tag name="KSO_WM_UNIT_FILL_TYPE" val="1"/>
  <p:tag name="KSO_WM_UNIT_USESOURCEFORMAT_APPLY" val="1"/>
  <p:tag name="KSO_WM_UNIT_DIAGRAM_SCHEMECOLOR_ID" val="0"/>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custom20202832_8*l_h_i*1_6_1"/>
  <p:tag name="KSO_WM_TEMPLATE_CATEGORY" val="custom"/>
  <p:tag name="KSO_WM_TEMPLATE_INDEX" val="20202832"/>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DIAGRAM_SCHEMECOLOR_ID" val="0"/>
  <p:tag name="KSO_WM_UNIT_FILL_FORE_SCHEMECOLOR_INDEX_BRIGHTNESS" val="0"/>
  <p:tag name="KSO_WM_UNIT_FILL_FORE_SCHEMECOLOR_INDEX" val="10"/>
  <p:tag name="KSO_WM_UNI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PRESET_TEXT" val="单击此处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custom20202832_8*l_h_f*1_6_1"/>
  <p:tag name="KSO_WM_TEMPLATE_CATEGORY" val="custom"/>
  <p:tag name="KSO_WM_TEMPLATE_INDEX" val="20202832"/>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DIAGRAM_SCHEMECOLOR_ID" val="0"/>
  <p:tag name="KSO_WM_UNIT_SUBTYPE" val="a"/>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8"/>
  <p:tag name="KSO_WM_UNIT_ID" val="custom20202832_8*i*8"/>
  <p:tag name="KSO_WM_TEMPLATE_CATEGORY" val="custom"/>
  <p:tag name="KSO_WM_TEMPLATE_INDEX" val="20202832"/>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custom20202832_8*l_h_i*1_5_2"/>
  <p:tag name="KSO_WM_TEMPLATE_CATEGORY" val="custom"/>
  <p:tag name="KSO_WM_TEMPLATE_INDEX" val="20202832"/>
  <p:tag name="KSO_WM_UNIT_LAYERLEVEL" val="1_1_1"/>
  <p:tag name="KSO_WM_TAG_VERSION" val="1.0"/>
  <p:tag name="KSO_WM_BEAUTIFY_FLAG" val="#wm#"/>
  <p:tag name="KSO_WM_UNIT_FILL_FORE_SCHEMECOLOR_INDEX" val="13"/>
  <p:tag name="KSO_WM_UNIT_FILL_TYPE" val="1"/>
  <p:tag name="KSO_WM_UNIT_USESOURCEFORMAT_APPLY" val="1"/>
  <p:tag name="KSO_WM_UNIT_DIAGRAM_SCHEMECOLOR_ID" val="0"/>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custom20202832_8*l_h_i*1_5_1"/>
  <p:tag name="KSO_WM_TEMPLATE_CATEGORY" val="custom"/>
  <p:tag name="KSO_WM_TEMPLATE_INDEX" val="20202832"/>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DIAGRAM_SCHEMECOLOR_ID" val="0"/>
  <p:tag name="KSO_WM_UNIT_FILL_FORE_SCHEMECOLOR_INDEX_BRIGHTNESS" val="0"/>
  <p:tag name="KSO_WM_UNIT_FILL_FORE_SCHEMECOLOR_INDEX" val="9"/>
  <p:tag name="KSO_WM_UNIT_FILL_TYPE" val="1"/>
</p:tagLst>
</file>

<file path=ppt/tags/tag254.xml><?xml version="1.0" encoding="utf-8"?>
<p:tagLst xmlns:p="http://schemas.openxmlformats.org/presentationml/2006/main">
  <p:tag name="KSO_WM_UNIT_PRESET_TEXT" val="单击此处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custom20202832_8*l_h_f*1_5_1"/>
  <p:tag name="KSO_WM_TEMPLATE_CATEGORY" val="custom"/>
  <p:tag name="KSO_WM_TEMPLATE_INDEX" val="20202832"/>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DIAGRAM_SCHEMECOLOR_ID" val="0"/>
  <p:tag name="KSO_WM_UNIT_SUBTYPE" val="a"/>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7"/>
  <p:tag name="KSO_WM_UNIT_ID" val="custom20202832_8*i*7"/>
  <p:tag name="KSO_WM_TEMPLATE_CATEGORY" val="custom"/>
  <p:tag name="KSO_WM_TEMPLATE_INDEX" val="20202832"/>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8_2"/>
  <p:tag name="KSO_WM_UNIT_ID" val="custom20202832_8*l_h_i*1_8_2"/>
  <p:tag name="KSO_WM_TEMPLATE_CATEGORY" val="custom"/>
  <p:tag name="KSO_WM_TEMPLATE_INDEX" val="20202832"/>
  <p:tag name="KSO_WM_UNIT_LAYERLEVEL" val="1_1_1"/>
  <p:tag name="KSO_WM_TAG_VERSION" val="1.0"/>
  <p:tag name="KSO_WM_BEAUTIFY_FLAG" val="#wm#"/>
  <p:tag name="KSO_WM_UNIT_FILL_FORE_SCHEMECOLOR_INDEX" val="5"/>
  <p:tag name="KSO_WM_UNIT_FILL_TYPE" val="1"/>
  <p:tag name="KSO_WM_UNIT_USESOURCEFORMAT_APPLY" val="1"/>
  <p:tag name="KSO_WM_UNIT_DIAGRAM_SCHEMECOLOR_ID" val="0"/>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8_1"/>
  <p:tag name="KSO_WM_UNIT_ID" val="custom20202832_8*l_h_i*1_8_1"/>
  <p:tag name="KSO_WM_TEMPLATE_CATEGORY" val="custom"/>
  <p:tag name="KSO_WM_TEMPLATE_INDEX" val="20202832"/>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DIAGRAM_SCHEMECOLOR_ID" val="0"/>
  <p:tag name="KSO_WM_UNIT_FILL_FORE_SCHEMECOLOR_INDEX_BRIGHTNESS" val="0"/>
  <p:tag name="KSO_WM_UNIT_FILL_FORE_SCHEMECOLOR_INDEX" val="10"/>
  <p:tag name="KSO_WM_UNIT_FILL_TYPE" val="1"/>
</p:tagLst>
</file>

<file path=ppt/tags/tag258.xml><?xml version="1.0" encoding="utf-8"?>
<p:tagLst xmlns:p="http://schemas.openxmlformats.org/presentationml/2006/main">
  <p:tag name="KSO_WM_UNIT_PRESET_TEXT" val="单击此处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f"/>
  <p:tag name="KSO_WM_UNIT_INDEX" val="1_8_1"/>
  <p:tag name="KSO_WM_UNIT_ID" val="custom20202832_8*l_h_f*1_8_1"/>
  <p:tag name="KSO_WM_TEMPLATE_CATEGORY" val="custom"/>
  <p:tag name="KSO_WM_TEMPLATE_INDEX" val="20202832"/>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DIAGRAM_SCHEMECOLOR_ID" val="0"/>
  <p:tag name="KSO_WM_UNIT_SUBTYPE" val="a"/>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9"/>
  <p:tag name="KSO_WM_UNIT_ID" val="custom20202832_8*i*9"/>
  <p:tag name="KSO_WM_TEMPLATE_CATEGORY" val="custom"/>
  <p:tag name="KSO_WM_TEMPLATE_INDEX" val="2020283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7_2"/>
  <p:tag name="KSO_WM_UNIT_ID" val="custom20202832_8*l_h_i*1_7_2"/>
  <p:tag name="KSO_WM_TEMPLATE_CATEGORY" val="custom"/>
  <p:tag name="KSO_WM_TEMPLATE_INDEX" val="20202832"/>
  <p:tag name="KSO_WM_UNIT_LAYERLEVEL" val="1_1_1"/>
  <p:tag name="KSO_WM_TAG_VERSION" val="1.0"/>
  <p:tag name="KSO_WM_BEAUTIFY_FLAG" val="#wm#"/>
  <p:tag name="KSO_WM_UNIT_FILL_FORE_SCHEMECOLOR_INDEX" val="13"/>
  <p:tag name="KSO_WM_UNIT_FILL_TYPE" val="1"/>
  <p:tag name="KSO_WM_UNIT_USESOURCEFORMAT_APPLY" val="1"/>
  <p:tag name="KSO_WM_UNIT_DIAGRAM_SCHEMECOLOR_ID" val="0"/>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7_1"/>
  <p:tag name="KSO_WM_UNIT_ID" val="custom20202832_8*l_h_i*1_7_1"/>
  <p:tag name="KSO_WM_TEMPLATE_CATEGORY" val="custom"/>
  <p:tag name="KSO_WM_TEMPLATE_INDEX" val="20202832"/>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DIAGRAM_SCHEMECOLOR_ID" val="0"/>
  <p:tag name="KSO_WM_UNIT_FILL_FORE_SCHEMECOLOR_INDEX_BRIGHTNESS" val="0"/>
  <p:tag name="KSO_WM_UNIT_FILL_FORE_SCHEMECOLOR_INDEX" val="9"/>
  <p:tag name="KSO_WM_UNIT_FILL_TYPE" val="1"/>
</p:tagLst>
</file>

<file path=ppt/tags/tag262.xml><?xml version="1.0" encoding="utf-8"?>
<p:tagLst xmlns:p="http://schemas.openxmlformats.org/presentationml/2006/main">
  <p:tag name="KSO_WM_UNIT_PRESET_TEXT" val="单击此处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f"/>
  <p:tag name="KSO_WM_UNIT_INDEX" val="1_7_1"/>
  <p:tag name="KSO_WM_UNIT_ID" val="custom20202832_8*l_h_f*1_7_1"/>
  <p:tag name="KSO_WM_TEMPLATE_CATEGORY" val="custom"/>
  <p:tag name="KSO_WM_TEMPLATE_INDEX" val="20202832"/>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DIAGRAM_SCHEMECOLOR_ID" val="0"/>
  <p:tag name="KSO_WM_UNIT_SUBTYPE" val="a"/>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custom20202832_8*l_i*1_3"/>
  <p:tag name="KSO_WM_TEMPLATE_CATEGORY" val="custom"/>
  <p:tag name="KSO_WM_TEMPLATE_INDEX" val="20202832"/>
  <p:tag name="KSO_WM_UNIT_LAYERLEVEL" val="1_1"/>
  <p:tag name="KSO_WM_TAG_VERSION" val="1.0"/>
  <p:tag name="KSO_WM_BEAUTIFY_FLAG" val="#wm#"/>
  <p:tag name="KSO_WM_UNIT_LINE_FORE_SCHEMECOLOR_INDEX" val="13"/>
  <p:tag name="KSO_WM_UNIT_LINE_FILL_TYPE" val="2"/>
  <p:tag name="KSO_WM_UNIT_USESOURCEFORMAT_APPLY" val="1"/>
</p:tagLst>
</file>

<file path=ppt/tags/tag264.xml><?xml version="1.0" encoding="utf-8"?>
<p:tagLst xmlns:p="http://schemas.openxmlformats.org/presentationml/2006/main">
  <p:tag name="KSO_WM_SLIDE_ID" val="custom20202832_8"/>
  <p:tag name="KSO_WM_TEMPLATE_SUBCATEGORY" val="17"/>
  <p:tag name="KSO_WM_SLIDE_TYPE" val="contents"/>
  <p:tag name="KSO_WM_SLIDE_SUBTYPE" val="diag"/>
  <p:tag name="KSO_WM_SLIDE_ITEM_CNT" val="8"/>
  <p:tag name="KSO_WM_SLIDE_INDEX" val="8"/>
  <p:tag name="KSO_WM_DIAGRAM_GROUP_CODE" val="l1-1"/>
  <p:tag name="KSO_WM_SLIDE_DIAGTYPE" val="l"/>
  <p:tag name="KSO_WM_TAG_VERSION" val="1.0"/>
  <p:tag name="KSO_WM_BEAUTIFY_FLAG" val="#wm#"/>
  <p:tag name="KSO_WM_TEMPLATE_CATEGORY" val="custom"/>
  <p:tag name="KSO_WM_TEMPLATE_INDEX" val="20202832"/>
  <p:tag name="KSO_WM_SLIDE_LAYOUT" val="a_b_l"/>
  <p:tag name="KSO_WM_SLIDE_LAYOUT_CNT" val="1_1_1"/>
  <p:tag name="KSO_WM_TEMPLATE_MASTER_TYPE" val="1"/>
  <p:tag name="KSO_WM_TEMPLATE_COLOR_TYPE" val="1"/>
  <p:tag name="KSO_WM_SLIDE_BK_DARK_LIGHT" val="2"/>
  <p:tag name="KSO_WM_SLIDE_BACKGROUND_TYPE" val="general"/>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266.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267.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268.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26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717_1*i*1"/>
  <p:tag name="KSO_WM_TEMPLATE_CATEGORY" val="diagram"/>
  <p:tag name="KSO_WM_TEMPLATE_INDEX" val="20208717"/>
  <p:tag name="KSO_WM_UNIT_LAYERLEVEL" val="1"/>
  <p:tag name="KSO_WM_TAG_VERSION" val="1.0"/>
  <p:tag name="KSO_WM_BEAUTIFY_FLAG" val="#wm#"/>
  <p:tag name="KSO_WM_UNIT_BLOCK" val="0"/>
  <p:tag name="KSO_WM_UNIT_SM_LIMIT_TYPE" val="2"/>
  <p:tag name="KSO_WM_UNIT_DEC_AREA_ID" val="031f09c4cedb4b11b66eaad01eac555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f1707e5bb2a422ac9a2b53"/>
  <p:tag name="KSO_WM_CHIP_XID" val="5ef1707e5bb2a422ac9a2b5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3"/>
  <p:tag name="KSO_WM_TEMPLATE_ASSEMBLE_XID" val="60656e7d4054ed1e2fb7f9cb"/>
  <p:tag name="KSO_WM_TEMPLATE_ASSEMBLE_GROUPID" val="60656e7d4054ed1e2fb7f9cb"/>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717_1*i*2"/>
  <p:tag name="KSO_WM_TEMPLATE_CATEGORY" val="diagram"/>
  <p:tag name="KSO_WM_TEMPLATE_INDEX" val="20208717"/>
  <p:tag name="KSO_WM_UNIT_LAYERLEVEL" val="1"/>
  <p:tag name="KSO_WM_TAG_VERSION" val="1.0"/>
  <p:tag name="KSO_WM_BEAUTIFY_FLAG" val="#wm#"/>
  <p:tag name="KSO_WM_UNIT_BLOCK" val="0"/>
  <p:tag name="KSO_WM_UNIT_SM_LIMIT_TYPE" val="2"/>
  <p:tag name="KSO_WM_UNIT_DEC_AREA_ID" val="87d16a5fd8004a03af2e09f03448e1b9"/>
  <p:tag name="KSO_WM_UNIT_DECORATE_INFO" val="{&quot;ReferentInfo&quot;:{&quot;Id&quot;:&quot;slide&quot;,&quot;X&quot;:{&quot;Pos&quot;:0},&quot;Y&quot;:{&quot;Pos&quot;:1}},&quot;DecorateInfoX&quot;:{&quot;Pos&quot;:0,&quot;IsAbs&quot;:false},&quot;DecorateInfoY&quot;:{&quot;Pos&quot;:0,&quot;IsAbs&quot;:false},&quot;DecorateInfoW&quot;:{&quot;IsAbs&quot;:false},&quot;DecorateInfoH&quot;:{&quot;IsAbs&quot;:false},&quot;whChangeMode&quot;:1}"/>
  <p:tag name="KSO_WM_CHIP_GROUPID" val="5ef1707e5bb2a422ac9a2b53"/>
  <p:tag name="KSO_WM_CHIP_XID" val="5ef1707e5bb2a422ac9a2b54"/>
  <p:tag name="KSO_WM_TEMPLATE_ASSEMBLE_XID" val="60656e7d4054ed1e2fb7f9cb"/>
  <p:tag name="KSO_WM_TEMPLATE_ASSEMBLE_GROUPID" val="60656e7d4054ed1e2fb7f9cb"/>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717_1*i*3"/>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717_1*i*4"/>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717_1*i*5"/>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8717_1*i*6"/>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8717_1*i*7"/>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8717_1*i*8"/>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8717_1*i*9"/>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8717_1*i*10"/>
  <p:tag name="KSO_WM_TEMPLATE_CATEGORY" val="diagram"/>
  <p:tag name="KSO_WM_TEMPLATE_INDEX" val="20208717"/>
  <p:tag name="KSO_WM_UNIT_LAYERLEVEL" val="1"/>
  <p:tag name="KSO_WM_TAG_VERSION" val="1.0"/>
  <p:tag name="KSO_WM_BEAUTIFY_FLAG" val="#wm#"/>
  <p:tag name="KSO_WM_UNIT_BLOCK" val="0"/>
  <p:tag name="KSO_WM_UNIT_SM_LIMIT_TYPE" val="2"/>
  <p:tag name="KSO_WM_UNIT_DEC_AREA_ID" val="ed8f6655b3ee4479a375f3dc9d7233b9"/>
  <p:tag name="KSO_WM_UNIT_DECORATE_INFO" val="{&quot;DecorateInfoH&quot;:{&quot;IsAbs&quot;:true},&quot;DecorateInfoW&quot;:{&quot;IsAbs&quot;:true},&quot;DecorateInfoX&quot;:{&quot;IsAbs&quot;:true,&quot;Pos&quot;:1},&quot;DecorateInfoY&quot;:{&quot;IsAbs&quot;:true,&quot;Pos&quot;:1},&quot;ReferentInfo&quot;:{&quot;Id&quot;:&quot;bad37aaffd614aaa8b62bb0beaa6b1cc&quot;,&quot;X&quot;:{&quot;Pos&quot;:1},&quot;Y&quot;:{&quot;Pos&quot;:1}},&quot;whChangeMode&quot;:0}"/>
  <p:tag name="KSO_WM_CHIP_GROUPID" val="5ef1707e5bb2a422ac9a2b53"/>
  <p:tag name="KSO_WM_CHIP_XID" val="5ef1707e5bb2a422ac9a2b54"/>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720"/>
  <p:tag name="KSO_WM_TEMPLATE_ASSEMBLE_XID" val="60656e7d4054ed1e2fb7f9cb"/>
  <p:tag name="KSO_WM_TEMPLATE_ASSEMBLE_GROUPID" val="60656e7d4054ed1e2fb7f9cb"/>
</p:tagLst>
</file>

<file path=ppt/tags/tag281.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08717_1*a*1"/>
  <p:tag name="KSO_WM_TEMPLATE_CATEGORY" val="diagram"/>
  <p:tag name="KSO_WM_TEMPLATE_INDEX" val="2020871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4263947f9f84e0894b149f4760c72b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88223b83d2048799750df44bb191ccd"/>
  <p:tag name="KSO_WM_UNIT_SUPPORT_BIG_FONT" val="1"/>
  <p:tag name="KSO_WM_UNIT_TEXT_FILL_FORE_SCHEMECOLOR_INDEX_BRIGHTNESS" val="0"/>
  <p:tag name="KSO_WM_UNIT_TEXT_FILL_FORE_SCHEMECOLOR_INDEX" val="13"/>
  <p:tag name="KSO_WM_UNIT_TEXT_FILL_TYPE" val="1"/>
  <p:tag name="KSO_WM_TEMPLATE_ASSEMBLE_XID" val="60656e7d4054ed1e2fb7f9cb"/>
  <p:tag name="KSO_WM_TEMPLATE_ASSEMBLE_GROUPID" val="60656e7d4054ed1e2fb7f9cb"/>
</p:tagLst>
</file>

<file path=ppt/tags/tag28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717_1*f*1"/>
  <p:tag name="KSO_WM_TEMPLATE_CATEGORY" val="diagram"/>
  <p:tag name="KSO_WM_TEMPLATE_INDEX" val="20208717"/>
  <p:tag name="KSO_WM_UNIT_LAYERLEVEL" val="1"/>
  <p:tag name="KSO_WM_TAG_VERSION" val="1.0"/>
  <p:tag name="KSO_WM_BEAUTIFY_FLAG" val="#wm#"/>
  <p:tag name="KSO_WM_UNIT_DEFAULT_FONT" val="14;20;2"/>
  <p:tag name="KSO_WM_UNIT_BLOCK" val="0"/>
  <p:tag name="KSO_WM_UNIT_VALUE" val="342"/>
  <p:tag name="KSO_WM_UNIT_SHOW_EDIT_AREA_INDICATION" val="1"/>
  <p:tag name="KSO_WM_CHIP_GROUPID" val="5e6b05596848fb12bee65ac8"/>
  <p:tag name="KSO_WM_CHIP_XID" val="5e6b05596848fb12bee65aca"/>
  <p:tag name="KSO_WM_UNIT_DEC_AREA_ID" val="bad37aaffd614aaa8b62bb0beaa6b1c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577a3270a51498d911295e59d240259"/>
  <p:tag name="KSO_WM_UNIT_SUPPORT_BIG_FONT" val="1"/>
  <p:tag name="KSO_WM_UNIT_TEXT_FILL_FORE_SCHEMECOLOR_INDEX_BRIGHTNESS" val="0.25"/>
  <p:tag name="KSO_WM_UNIT_TEXT_FILL_FORE_SCHEMECOLOR_INDEX" val="13"/>
  <p:tag name="KSO_WM_UNIT_TEXT_FILL_TYPE" val="1"/>
  <p:tag name="KSO_WM_TEMPLATE_ASSEMBLE_XID" val="60656e7d4054ed1e2fb7f9cb"/>
  <p:tag name="KSO_WM_TEMPLATE_ASSEMBLE_GROUPID" val="60656e7d4054ed1e2fb7f9cb"/>
</p:tagLst>
</file>

<file path=ppt/tags/tag283.xml><?xml version="1.0" encoding="utf-8"?>
<p:tagLst xmlns:p="http://schemas.openxmlformats.org/presentationml/2006/main">
  <p:tag name="KSO_WM_SLIDE_ID" val="diagram20208717_1"/>
  <p:tag name="KSO_WM_TEMPLATE_SUBCATEGORY" val="21"/>
  <p:tag name="KSO_WM_SLIDE_TYPE" val="text"/>
  <p:tag name="KSO_WM_SLIDE_SUBTYPE" val="pureTxt"/>
  <p:tag name="KSO_WM_SLIDE_ITEM_CNT" val="0"/>
  <p:tag name="KSO_WM_SLIDE_INDEX" val="1"/>
  <p:tag name="KSO_WM_SLIDE_SIZE" val="937*480"/>
  <p:tag name="KSO_WM_SLIDE_POSITION" val="22*0"/>
  <p:tag name="KSO_WM_TAG_VERSION" val="1.0"/>
  <p:tag name="KSO_WM_BEAUTIFY_FLAG" val="#wm#"/>
  <p:tag name="KSO_WM_TEMPLATE_CATEGORY" val="diagram"/>
  <p:tag name="KSO_WM_TEMPLATE_INDEX" val="20208717"/>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5:01:46&quot;,&quot;maxSize&quot;:{&quot;size1&quot;:22.399999999999999},&quot;minSize&quot;:{&quot;size1&quot;:20},&quot;normalSize&quot;:{&quot;size1&quot;:20.000185185185181},&quot;subLayout&quot;:[{&quot;id&quot;:&quot;2021-04-01T15:01:46&quot;,&quot;margin&quot;:{&quot;bottom&quot;:0.026000002399086952,&quot;left&quot;:1.6929999589920044,&quot;right&quot;:8.0430002212524414,&quot;top&quot;:1.6929999589920044},&quot;type&quot;:0},{&quot;id&quot;:&quot;2021-04-01T15:01:47&quot;,&quot;margin&quot;:{&quot;bottom&quot;:2.9630000591278076,&quot;left&quot;:3.3870000839233398,&quot;right&quot;:3.3859999179840088,&quot;top&quot;:2.089999914169311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cbc5ad0736cf4eccbc3375f750b410a4&quot;,&quot;fill_align&quot;:&quot;lm&quot;,&quot;chip_types&quot;:[&quot;header&quot;]},{&quot;text_align&quot;:&quot;lm&quot;,&quot;text_direction&quot;:&quot;horizontal&quot;,&quot;support_big_font&quot;:true,&quot;fill_id&quot;:&quot;001301a16bfe4fee952b84fd55dd512d&quot;,&quot;fill_align&quot;:&quot;cm&quot;,&quot;chip_types&quot;:[&quot;text&quot;]}],[{&quot;text_align&quot;:&quot;lm&quot;,&quot;text_direction&quot;:&quot;horizontal&quot;,&quot;support_big_font&quot;:false,&quot;fill_id&quot;:&quot;cbc5ad0736cf4eccbc3375f750b410a4&quot;,&quot;fill_align&quot;:&quot;lm&quot;,&quot;chip_types&quot;:[&quot;header&quot;]},{&quot;text_align&quot;:&quot;cm&quot;,&quot;text_direction&quot;:&quot;horizontal&quot;,&quot;support_features&quot;:[&quot;collage&quot;],&quot;support_big_font&quot;:false,&quot;fill_id&quot;:&quot;001301a16bfe4fee952b84fd55dd512d&quot;,&quot;fill_align&quot;:&quot;cm&quot;,&quot;chip_types&quot;:[&quot;diagram&quot;,&quot;pictext&quot;,&quot;picture&quot;,&quot;chart&quot;,&quot;table&quot;,&quot;video&quot;]}]]"/>
  <p:tag name="KSO_WM_TEMPLATE_MASTER_TYPE" val="0"/>
  <p:tag name="KSO_WM_TEMPLATE_COLOR_TYPE" val="1"/>
  <p:tag name="KSO_WM_CHIP_XID" val="5ef1707e5bb2a422ac9a2b54"/>
  <p:tag name="KSO_WM_CHIP_DECFILLPROP" val="[]"/>
  <p:tag name="KSO_WM_SLIDE_CAN_ADD_NAVIGATION" val="1"/>
  <p:tag name="KSO_WM_CHIP_GROUPID" val="5ef1707e5bb2a422ac9a2b53"/>
  <p:tag name="KSO_WM_SLIDE_BK_DARK_LIGHT" val="2"/>
  <p:tag name="KSO_WM_SLIDE_BACKGROUND_TYPE" val="general"/>
  <p:tag name="KSO_WM_SLIDE_SUPPORT_FEATURE_TYPE" val="0"/>
  <p:tag name="KSO_WM_TEMPLATE_ASSEMBLE_XID" val="60656e7d4054ed1e2fb7f9cb"/>
  <p:tag name="KSO_WM_TEMPLATE_ASSEMBLE_GROUPID" val="60656e7d4054ed1e2fb7f9cb"/>
</p:tagLst>
</file>

<file path=ppt/tags/tag2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2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717_1*i*1"/>
  <p:tag name="KSO_WM_TEMPLATE_CATEGORY" val="diagram"/>
  <p:tag name="KSO_WM_TEMPLATE_INDEX" val="20208717"/>
  <p:tag name="KSO_WM_UNIT_LAYERLEVEL" val="1"/>
  <p:tag name="KSO_WM_TAG_VERSION" val="1.0"/>
  <p:tag name="KSO_WM_BEAUTIFY_FLAG" val="#wm#"/>
  <p:tag name="KSO_WM_UNIT_BLOCK" val="0"/>
  <p:tag name="KSO_WM_UNIT_SM_LIMIT_TYPE" val="2"/>
  <p:tag name="KSO_WM_UNIT_DEC_AREA_ID" val="031f09c4cedb4b11b66eaad01eac555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f1707e5bb2a422ac9a2b53"/>
  <p:tag name="KSO_WM_CHIP_XID" val="5ef1707e5bb2a422ac9a2b5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3"/>
  <p:tag name="KSO_WM_TEMPLATE_ASSEMBLE_XID" val="60656e7d4054ed1e2fb7f9cb"/>
  <p:tag name="KSO_WM_TEMPLATE_ASSEMBLE_GROUPID" val="60656e7d4054ed1e2fb7f9cb"/>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717_1*i*2"/>
  <p:tag name="KSO_WM_TEMPLATE_CATEGORY" val="diagram"/>
  <p:tag name="KSO_WM_TEMPLATE_INDEX" val="20208717"/>
  <p:tag name="KSO_WM_UNIT_LAYERLEVEL" val="1"/>
  <p:tag name="KSO_WM_TAG_VERSION" val="1.0"/>
  <p:tag name="KSO_WM_BEAUTIFY_FLAG" val="#wm#"/>
  <p:tag name="KSO_WM_UNIT_BLOCK" val="0"/>
  <p:tag name="KSO_WM_UNIT_SM_LIMIT_TYPE" val="2"/>
  <p:tag name="KSO_WM_UNIT_DEC_AREA_ID" val="87d16a5fd8004a03af2e09f03448e1b9"/>
  <p:tag name="KSO_WM_UNIT_DECORATE_INFO" val="{&quot;ReferentInfo&quot;:{&quot;Id&quot;:&quot;slide&quot;,&quot;X&quot;:{&quot;Pos&quot;:0},&quot;Y&quot;:{&quot;Pos&quot;:1}},&quot;DecorateInfoX&quot;:{&quot;Pos&quot;:0,&quot;IsAbs&quot;:false},&quot;DecorateInfoY&quot;:{&quot;Pos&quot;:0,&quot;IsAbs&quot;:false},&quot;DecorateInfoW&quot;:{&quot;IsAbs&quot;:false},&quot;DecorateInfoH&quot;:{&quot;IsAbs&quot;:false},&quot;whChangeMode&quot;:1}"/>
  <p:tag name="KSO_WM_CHIP_GROUPID" val="5ef1707e5bb2a422ac9a2b53"/>
  <p:tag name="KSO_WM_CHIP_XID" val="5ef1707e5bb2a422ac9a2b54"/>
  <p:tag name="KSO_WM_TEMPLATE_ASSEMBLE_XID" val="60656e7d4054ed1e2fb7f9cb"/>
  <p:tag name="KSO_WM_TEMPLATE_ASSEMBLE_GROUPID" val="60656e7d4054ed1e2fb7f9cb"/>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717_1*i*3"/>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717_1*i*4"/>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717_1*i*5"/>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8717_1*i*6"/>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8717_1*i*7"/>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8717_1*i*8"/>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8717_1*i*9"/>
  <p:tag name="KSO_WM_TEMPLATE_CATEGORY" val="diagram"/>
  <p:tag name="KSO_WM_TEMPLATE_INDEX" val="20208717"/>
  <p:tag name="KSO_WM_UNIT_LAYERLEVEL" val="1"/>
  <p:tag name="KSO_WM_TAG_VERSION" val="1.0"/>
  <p:tag name="KSO_WM_BEAUTIFY_FLAG" val="#wm#"/>
  <p:tag name="KSO_WM_UNIT_SM_LIMIT_TYPE" val="2"/>
  <p:tag name="KSO_WM_CHIP_GROUPID" val="5ef1707e5bb2a422ac9a2b53"/>
  <p:tag name="KSO_WM_CHIP_XID" val="5ef1707e5bb2a422ac9a2b54"/>
  <p:tag name="KSO_WM_UNIT_LINE_FORE_SCHEMECOLOR_INDEX_BRIGHTNESS" val="0"/>
  <p:tag name="KSO_WM_UNIT_LINE_FORE_SCHEMECOLOR_INDEX" val="5"/>
  <p:tag name="KSO_WM_UNIT_LINE_FILL_TYPE" val="2"/>
  <p:tag name="KSO_WM_TEMPLATE_ASSEMBLE_XID" val="60656e7d4054ed1e2fb7f9cb"/>
  <p:tag name="KSO_WM_TEMPLATE_ASSEMBLE_GROUPID" val="60656e7d4054ed1e2fb7f9cb"/>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8717_1*i*10"/>
  <p:tag name="KSO_WM_TEMPLATE_CATEGORY" val="diagram"/>
  <p:tag name="KSO_WM_TEMPLATE_INDEX" val="20208717"/>
  <p:tag name="KSO_WM_UNIT_LAYERLEVEL" val="1"/>
  <p:tag name="KSO_WM_TAG_VERSION" val="1.0"/>
  <p:tag name="KSO_WM_BEAUTIFY_FLAG" val="#wm#"/>
  <p:tag name="KSO_WM_UNIT_BLOCK" val="0"/>
  <p:tag name="KSO_WM_UNIT_SM_LIMIT_TYPE" val="2"/>
  <p:tag name="KSO_WM_UNIT_DEC_AREA_ID" val="ed8f6655b3ee4479a375f3dc9d7233b9"/>
  <p:tag name="KSO_WM_UNIT_DECORATE_INFO" val="{&quot;DecorateInfoH&quot;:{&quot;IsAbs&quot;:true},&quot;DecorateInfoW&quot;:{&quot;IsAbs&quot;:true},&quot;DecorateInfoX&quot;:{&quot;IsAbs&quot;:true,&quot;Pos&quot;:1},&quot;DecorateInfoY&quot;:{&quot;IsAbs&quot;:true,&quot;Pos&quot;:1},&quot;ReferentInfo&quot;:{&quot;Id&quot;:&quot;bad37aaffd614aaa8b62bb0beaa6b1cc&quot;,&quot;X&quot;:{&quot;Pos&quot;:1},&quot;Y&quot;:{&quot;Pos&quot;:1}},&quot;whChangeMode&quot;:0}"/>
  <p:tag name="KSO_WM_CHIP_GROUPID" val="5ef1707e5bb2a422ac9a2b53"/>
  <p:tag name="KSO_WM_CHIP_XID" val="5ef1707e5bb2a422ac9a2b54"/>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720"/>
  <p:tag name="KSO_WM_TEMPLATE_ASSEMBLE_XID" val="60656e7d4054ed1e2fb7f9cb"/>
  <p:tag name="KSO_WM_TEMPLATE_ASSEMBLE_GROUPID" val="60656e7d4054ed1e2fb7f9cb"/>
</p:tagLst>
</file>

<file path=ppt/tags/tag296.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08717_1*a*1"/>
  <p:tag name="KSO_WM_TEMPLATE_CATEGORY" val="diagram"/>
  <p:tag name="KSO_WM_TEMPLATE_INDEX" val="2020871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4263947f9f84e0894b149f4760c72b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88223b83d2048799750df44bb191ccd"/>
  <p:tag name="KSO_WM_UNIT_SUPPORT_BIG_FONT" val="1"/>
  <p:tag name="KSO_WM_UNIT_TEXT_FILL_FORE_SCHEMECOLOR_INDEX_BRIGHTNESS" val="0"/>
  <p:tag name="KSO_WM_UNIT_TEXT_FILL_FORE_SCHEMECOLOR_INDEX" val="13"/>
  <p:tag name="KSO_WM_UNIT_TEXT_FILL_TYPE" val="1"/>
  <p:tag name="KSO_WM_TEMPLATE_ASSEMBLE_XID" val="60656e7d4054ed1e2fb7f9cb"/>
  <p:tag name="KSO_WM_TEMPLATE_ASSEMBLE_GROUPID" val="60656e7d4054ed1e2fb7f9cb"/>
</p:tagLst>
</file>

<file path=ppt/tags/tag29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717_1*f*1"/>
  <p:tag name="KSO_WM_TEMPLATE_CATEGORY" val="diagram"/>
  <p:tag name="KSO_WM_TEMPLATE_INDEX" val="20208717"/>
  <p:tag name="KSO_WM_UNIT_LAYERLEVEL" val="1"/>
  <p:tag name="KSO_WM_TAG_VERSION" val="1.0"/>
  <p:tag name="KSO_WM_BEAUTIFY_FLAG" val="#wm#"/>
  <p:tag name="KSO_WM_UNIT_DEFAULT_FONT" val="14;20;2"/>
  <p:tag name="KSO_WM_UNIT_BLOCK" val="0"/>
  <p:tag name="KSO_WM_UNIT_VALUE" val="342"/>
  <p:tag name="KSO_WM_UNIT_SHOW_EDIT_AREA_INDICATION" val="1"/>
  <p:tag name="KSO_WM_CHIP_GROUPID" val="5e6b05596848fb12bee65ac8"/>
  <p:tag name="KSO_WM_CHIP_XID" val="5e6b05596848fb12bee65aca"/>
  <p:tag name="KSO_WM_UNIT_DEC_AREA_ID" val="bad37aaffd614aaa8b62bb0beaa6b1c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577a3270a51498d911295e59d240259"/>
  <p:tag name="KSO_WM_UNIT_SUPPORT_BIG_FONT" val="1"/>
  <p:tag name="KSO_WM_UNIT_TEXT_FILL_FORE_SCHEMECOLOR_INDEX_BRIGHTNESS" val="0.25"/>
  <p:tag name="KSO_WM_UNIT_TEXT_FILL_FORE_SCHEMECOLOR_INDEX" val="13"/>
  <p:tag name="KSO_WM_UNIT_TEXT_FILL_TYPE" val="1"/>
  <p:tag name="KSO_WM_TEMPLATE_ASSEMBLE_XID" val="60656e7d4054ed1e2fb7f9cb"/>
  <p:tag name="KSO_WM_TEMPLATE_ASSEMBLE_GROUPID" val="60656e7d4054ed1e2fb7f9cb"/>
</p:tagLst>
</file>

<file path=ppt/tags/tag298.xml><?xml version="1.0" encoding="utf-8"?>
<p:tagLst xmlns:p="http://schemas.openxmlformats.org/presentationml/2006/main">
  <p:tag name="KSO_WM_SLIDE_ID" val="diagram20208717_1"/>
  <p:tag name="KSO_WM_TEMPLATE_SUBCATEGORY" val="21"/>
  <p:tag name="KSO_WM_SLIDE_TYPE" val="text"/>
  <p:tag name="KSO_WM_SLIDE_SUBTYPE" val="pureTxt"/>
  <p:tag name="KSO_WM_SLIDE_ITEM_CNT" val="0"/>
  <p:tag name="KSO_WM_SLIDE_INDEX" val="1"/>
  <p:tag name="KSO_WM_SLIDE_SIZE" val="937*480"/>
  <p:tag name="KSO_WM_SLIDE_POSITION" val="22*0"/>
  <p:tag name="KSO_WM_TAG_VERSION" val="1.0"/>
  <p:tag name="KSO_WM_BEAUTIFY_FLAG" val="#wm#"/>
  <p:tag name="KSO_WM_TEMPLATE_CATEGORY" val="diagram"/>
  <p:tag name="KSO_WM_TEMPLATE_INDEX" val="20208717"/>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5:01:46&quot;,&quot;maxSize&quot;:{&quot;size1&quot;:22.399999999999999},&quot;minSize&quot;:{&quot;size1&quot;:20},&quot;normalSize&quot;:{&quot;size1&quot;:20.000185185185181},&quot;subLayout&quot;:[{&quot;id&quot;:&quot;2021-04-01T15:01:46&quot;,&quot;margin&quot;:{&quot;bottom&quot;:0.026000002399086952,&quot;left&quot;:1.6929999589920044,&quot;right&quot;:8.0430002212524414,&quot;top&quot;:1.6929999589920044},&quot;type&quot;:0},{&quot;id&quot;:&quot;2021-04-01T15:01:47&quot;,&quot;margin&quot;:{&quot;bottom&quot;:2.9630000591278076,&quot;left&quot;:3.3870000839233398,&quot;right&quot;:3.3859999179840088,&quot;top&quot;:2.089999914169311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cbc5ad0736cf4eccbc3375f750b410a4&quot;,&quot;fill_align&quot;:&quot;lm&quot;,&quot;chip_types&quot;:[&quot;header&quot;]},{&quot;text_align&quot;:&quot;lm&quot;,&quot;text_direction&quot;:&quot;horizontal&quot;,&quot;support_big_font&quot;:true,&quot;fill_id&quot;:&quot;001301a16bfe4fee952b84fd55dd512d&quot;,&quot;fill_align&quot;:&quot;cm&quot;,&quot;chip_types&quot;:[&quot;text&quot;]}],[{&quot;text_align&quot;:&quot;lm&quot;,&quot;text_direction&quot;:&quot;horizontal&quot;,&quot;support_big_font&quot;:false,&quot;fill_id&quot;:&quot;cbc5ad0736cf4eccbc3375f750b410a4&quot;,&quot;fill_align&quot;:&quot;lm&quot;,&quot;chip_types&quot;:[&quot;header&quot;]},{&quot;text_align&quot;:&quot;cm&quot;,&quot;text_direction&quot;:&quot;horizontal&quot;,&quot;support_features&quot;:[&quot;collage&quot;],&quot;support_big_font&quot;:false,&quot;fill_id&quot;:&quot;001301a16bfe4fee952b84fd55dd512d&quot;,&quot;fill_align&quot;:&quot;cm&quot;,&quot;chip_types&quot;:[&quot;diagram&quot;,&quot;pictext&quot;,&quot;picture&quot;,&quot;chart&quot;,&quot;table&quot;,&quot;video&quot;]}]]"/>
  <p:tag name="KSO_WM_TEMPLATE_MASTER_TYPE" val="0"/>
  <p:tag name="KSO_WM_TEMPLATE_COLOR_TYPE" val="1"/>
  <p:tag name="KSO_WM_CHIP_XID" val="5ef1707e5bb2a422ac9a2b54"/>
  <p:tag name="KSO_WM_CHIP_DECFILLPROP" val="[]"/>
  <p:tag name="KSO_WM_SLIDE_CAN_ADD_NAVIGATION" val="1"/>
  <p:tag name="KSO_WM_CHIP_GROUPID" val="5ef1707e5bb2a422ac9a2b53"/>
  <p:tag name="KSO_WM_SLIDE_BK_DARK_LIGHT" val="2"/>
  <p:tag name="KSO_WM_SLIDE_BACKGROUND_TYPE" val="general"/>
  <p:tag name="KSO_WM_SLIDE_SUPPORT_FEATURE_TYPE" val="0"/>
  <p:tag name="KSO_WM_TEMPLATE_ASSEMBLE_XID" val="60656e7d4054ed1e2fb7f9cb"/>
  <p:tag name="KSO_WM_TEMPLATE_ASSEMBLE_GROUPID" val="60656e7d4054ed1e2fb7f9cb"/>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301.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302.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30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05.xml><?xml version="1.0" encoding="utf-8"?>
<p:tagLst xmlns:p="http://schemas.openxmlformats.org/presentationml/2006/main">
  <p:tag name="KSO_WM_UNIT_BLOCK" val="0"/>
  <p:tag name="KSO_WM_UNIT_SM_LIMIT_TYPE" val="2"/>
  <p:tag name="KSO_WM_UNIT_DEC_AREA_ID" val="05bb756709864f6cbb230595639feed0"/>
  <p:tag name="KSO_WM_UNIT_HIGHLIGHT" val="0"/>
  <p:tag name="KSO_WM_UNIT_COMPATIBLE" val="0"/>
  <p:tag name="KSO_WM_UNIT_DIAGRAM_ISNUMVISUAL" val="0"/>
  <p:tag name="KSO_WM_UNIT_DIAGRAM_ISREFERUNIT" val="0"/>
  <p:tag name="KSO_WM_UNIT_TYPE" val="i"/>
  <p:tag name="KSO_WM_UNIT_INDEX" val="1"/>
  <p:tag name="KSO_WM_UNIT_ID" val="diagram20211009_1*i*1"/>
  <p:tag name="KSO_WM_TEMPLATE_CATEGORY" val="diagram"/>
  <p:tag name="KSO_WM_TEMPLATE_INDEX" val="20211009"/>
  <p:tag name="KSO_WM_UNIT_LAYERLEVEL" val="1"/>
  <p:tag name="KSO_WM_TAG_VERSION" val="1.0"/>
  <p:tag name="KSO_WM_BEAUTIFY_FLAG" val="#wm#"/>
  <p:tag name="KSO_WM_UNIT_DECORATE_INFO" val="{&quot;DecorateInfoH&quot;:{&quot;IsAbs&quot;:true},&quot;DecorateInfoW&quot;:{&quot;IsAbs&quot;:true},&quot;DecorateInfoX&quot;:{&quot;IsAbs&quot;:true,&quot;Pos&quot;:1},&quot;DecorateInfoY&quot;:{&quot;IsAbs&quot;:true,&quot;Pos&quot;:1},&quot;ReferentInfo&quot;:{&quot;Id&quot;:&quot;795078595d1c47e5aac6495d0f05b317&quot;,&quot;X&quot;:{&quot;Pos&quot;:1},&quot;Y&quot;:{&quot;Pos&quot;:1}},&quot;whChangeMode&quot;:0}"/>
  <p:tag name="KSO_WM_CHIP_GROUPID" val="5efd9c3b81ee359a788b1dea"/>
  <p:tag name="KSO_WM_CHIP_XID" val="5efd9c3b81ee359a788b1de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120"/>
  <p:tag name="KSO_WM_TEMPLATE_ASSEMBLE_XID" val="60656e944054ed1e2fb7fc0c"/>
  <p:tag name="KSO_WM_TEMPLATE_ASSEMBLE_GROUPID" val="60656e944054ed1e2fb7fc0c"/>
</p:tagLst>
</file>

<file path=ppt/tags/tag306.xml><?xml version="1.0" encoding="utf-8"?>
<p:tagLst xmlns:p="http://schemas.openxmlformats.org/presentationml/2006/main">
  <p:tag name="KSO_WM_UNIT_VALUE" val="1565*2919"/>
  <p:tag name="KSO_WM_UNIT_HIGHLIGHT" val="0"/>
  <p:tag name="KSO_WM_UNIT_COMPATIBLE" val="1"/>
  <p:tag name="KSO_WM_UNIT_DIAGRAM_ISNUMVISUAL" val="0"/>
  <p:tag name="KSO_WM_UNIT_DIAGRAM_ISREFERUNIT" val="0"/>
  <p:tag name="KSO_WM_UNIT_TYPE" val="d"/>
  <p:tag name="KSO_WM_UNIT_INDEX" val="1"/>
  <p:tag name="KSO_WM_UNIT_ID" val="diagram20211009_1*d*1"/>
  <p:tag name="KSO_WM_TEMPLATE_CATEGORY" val="diagram"/>
  <p:tag name="KSO_WM_TEMPLATE_INDEX" val="20211009"/>
  <p:tag name="KSO_WM_UNIT_LAYERLEVEL" val="1"/>
  <p:tag name="KSO_WM_TAG_VERSION" val="1.0"/>
  <p:tag name="KSO_WM_BEAUTIFY_FLAG" val="#wm#"/>
  <p:tag name="KSO_WM_CHIP_GROUPID" val="5e7310da9a230a26b9e88a19"/>
  <p:tag name="KSO_WM_CHIP_XID" val="5e7310da9a230a26b9e88a1a"/>
  <p:tag name="KSO_WM_UNIT_DEC_AREA_ID" val="bd27fdbbd0144973ba7cd7b6a0eb4c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f7b738ab7df490fb5acb2739902a790"/>
  <p:tag name="KSO_WM_UNIT_PLACING_PICTURE" val="7f7b738ab7df490fb5acb2739902a790"/>
  <p:tag name="KSO_WM_TEMPLATE_ASSEMBLE_XID" val="60656e944054ed1e2fb7fc0c"/>
  <p:tag name="KSO_WM_TEMPLATE_ASSEMBLE_GROUPID" val="60656e944054ed1e2fb7fc0c"/>
</p:tagLst>
</file>

<file path=ppt/tags/tag307.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SHOW_EDIT_AREA_INDICATION" val="1"/>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1009_1*a*1"/>
  <p:tag name="KSO_WM_TEMPLATE_CATEGORY" val="diagram"/>
  <p:tag name="KSO_WM_TEMPLATE_INDEX" val="20211009"/>
  <p:tag name="KSO_WM_UNIT_LAYERLEVEL" val="1"/>
  <p:tag name="KSO_WM_TAG_VERSION" val="1.0"/>
  <p:tag name="KSO_WM_BEAUTIFY_FLAG" val="#wm#"/>
  <p:tag name="KSO_WM_UNIT_DEFAULT_FONT" val="24;44;4"/>
  <p:tag name="KSO_WM_UNIT_BLOCK" val="0"/>
  <p:tag name="KSO_WM_UNIT_DEC_AREA_ID" val="795078595d1c47e5aac6495d0f05b317"/>
  <p:tag name="KSO_WM_CHIP_GROUPID" val="5ed9b8b3eee88846f39f355c"/>
  <p:tag name="KSO_WM_CHIP_XID" val="5ed9b8b3eee88846f39f355d"/>
  <p:tag name="KSO_WM_CHIP_FILLAREA_FILL_RULE" val="{&quot;fill_align&quot;:&quot;cm&quot;,&quot;fill_mode&quot;:&quot;full&quot;,&quot;sacle_strategy&quot;:&quot;smart&quot;}"/>
  <p:tag name="KSO_WM_ASSEMBLE_CHIP_INDEX" val="d014f79bfb0f46f0bcbf12a844b8322d"/>
  <p:tag name="KSO_WM_UNIT_TEXT_FILL_FORE_SCHEMECOLOR_INDEX_BRIGHTNESS" val="0"/>
  <p:tag name="KSO_WM_UNIT_TEXT_FILL_FORE_SCHEMECOLOR_INDEX" val="13"/>
  <p:tag name="KSO_WM_UNIT_TEXT_FILL_TYPE" val="1"/>
  <p:tag name="KSO_WM_TEMPLATE_ASSEMBLE_XID" val="60656e944054ed1e2fb7fc0c"/>
  <p:tag name="KSO_WM_TEMPLATE_ASSEMBLE_GROUPID" val="60656e944054ed1e2fb7fc0c"/>
</p:tagLst>
</file>

<file path=ppt/tags/tag308.xml><?xml version="1.0" encoding="utf-8"?>
<p:tagLst xmlns:p="http://schemas.openxmlformats.org/presentationml/2006/main">
  <p:tag name="KSO_WM_TEMPLATE_CATEGORY" val="diagram"/>
  <p:tag name="KSO_WM_TEMPLATE_INDEX" val="20211009"/>
  <p:tag name="KSO_WM_SLIDE_ID" val="diagram20211009_1"/>
  <p:tag name="KSO_WM_SLIDE_INDEX" val="1"/>
  <p:tag name="KSO_WM_SLIDE_ITEM_CNT" val="0"/>
  <p:tag name="KSO_WM_SLIDE_LAYOUT" val="a_d"/>
  <p:tag name="KSO_WM_SLIDE_LAYOUT_CNT" val="1_1"/>
  <p:tag name="KSO_WM_SLIDE_TYPE" val="text"/>
  <p:tag name="KSO_WM_BEAUTIFY_FLAG" val="#wm#"/>
  <p:tag name="KSO_WM_SLIDE_POSITION" val="0*48"/>
  <p:tag name="KSO_WM_SLIDE_SIZE" val="960*444"/>
  <p:tag name="KSO_WM_TAG_VERSION" val="1.0"/>
  <p:tag name="KSO_WM_TEMPLATE_SUBCATEGORY" val="21"/>
  <p:tag name="KSO_WM_SLIDE_SUBTYPE" val="picTxt"/>
  <p:tag name="KSO_WM_SPECIAL_SOURCE" val="bdnull"/>
  <p:tag name="KSO_WM_SLIDE_BACKGROUND" val="[&quot;general&quot;]"/>
  <p:tag name="KSO_WM_SLIDE_RATIO" val="1.777778"/>
  <p:tag name="KSO_WM_TEMPLATE_MASTER_TYPE" val="0"/>
  <p:tag name="KSO_WM_TEMPLATE_COLOR_TYPE" val="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carousel&quot;],&quot;support_big_font&quot;:false,&quot;fill_id&quot;:&quot;428e808870bf45799bffb9cac323725f&quot;,&quot;fill_align&quot;:&quot;cm&quot;,&quot;chip_types&quot;:[&quot;picture&quot;]},{&quot;text_align&quot;:&quot;cm&quot;,&quot;text_direction&quot;:&quot;vertical&quot;,&quot;support_big_font&quot;:false,&quot;fill_id&quot;:&quot;ac319cfcced045d4b1b96701c5c4cb6f&quot;,&quot;fill_align&quot;:&quot;cm&quot;,&quot;chip_types&quot;:[&quot;header&quot;]}],[{&quot;text_align&quot;:&quot;cm&quot;,&quot;text_direction&quot;:&quot;horizontal&quot;,&quot;support_features&quot;:[&quot;collage&quot;,&quot;carousel&quot;],&quot;support_big_font&quot;:false,&quot;fill_id&quot;:&quot;428e808870bf45799bffb9cac323725f&quot;,&quot;fill_align&quot;:&quot;cm&quot;,&quot;chip_types&quot;:[&quot;picture&quot;]},{&quot;text_align&quot;:&quot;ct&quot;,&quot;text_direction&quot;:&quot;vertical&quot;,&quot;support_big_font&quot;:false,&quot;fill_id&quot;:&quot;ac319cfcced045d4b1b96701c5c4cb6f&quot;,&quot;fill_align&quot;:&quot;cm&quot;,&quot;chip_types&quot;:[&quot;text&quot;]}]]"/>
  <p:tag name="KSO_WM_SLIDE_LAYOUT_INFO" val="{&quot;backgroundInfo&quot;:[{&quot;bottom&quot;:0,&quot;bottomAbs&quot;:false,&quot;left&quot;:0,&quot;leftAbs&quot;:false,&quot;right&quot;:0,&quot;rightAbs&quot;:false,&quot;top&quot;:0,&quot;topAbs&quot;:false,&quot;type&quot;:&quot;general&quot;}],&quot;direction&quot;:1,&quot;id&quot;:&quot;2021-04-01T15:08:03&quot;,&quot;maxSize&quot;:{&quot;size1&quot;:86.299999999999997},&quot;minSize&quot;:{&quot;size1&quot;:78.099999999999994},&quot;normalSize&quot;:{&quot;size1&quot;:86.200000000000003},&quot;subLayout&quot;:[{&quot;id&quot;:&quot;2021-04-01T15:08:03&quot;,&quot;margin&quot;:{&quot;bottom&quot;:1.6929999589920044,&quot;left&quot;:0,&quot;right&quot;:0.3970000147819519,&quot;top&quot;:1.6929999589920044},&quot;type&quot;:0},{&quot;id&quot;:&quot;2021-04-01T15:08:03&quot;,&quot;margin&quot;:{&quot;bottom&quot;:2.6809999942779541,&quot;left&quot;:1.4819999933242798,&quot;right&quot;:1.0579999685287476,&quot;top&quot;:2.5399999618530273},&quot;type&quot;:0}],&quot;type&quot;:0}"/>
  <p:tag name="KSO_WM_CHIP_XID" val="5efd9c3b81ee359a788b1deb"/>
  <p:tag name="KSO_WM_SLIDE_CAN_ADD_NAVIGATION" val="1"/>
  <p:tag name="KSO_WM_CHIP_DECFILLPROP" val="[]"/>
  <p:tag name="KSO_WM_CHIP_GROUPID" val="5efd9c3b81ee359a788b1dea"/>
  <p:tag name="KSO_WM_SLIDE_BK_DARK_LIGHT" val="2"/>
  <p:tag name="KSO_WM_SLIDE_BACKGROUND_TYPE" val="general"/>
  <p:tag name="KSO_WM_SLIDE_SUPPORT_FEATURE_TYPE" val="3"/>
  <p:tag name="KSO_WM_TEMPLATE_ASSEMBLE_XID" val="60656e944054ed1e2fb7fc0c"/>
  <p:tag name="KSO_WM_TEMPLATE_ASSEMBLE_GROUPID" val="60656e944054ed1e2fb7fc0c"/>
</p:tagLst>
</file>

<file path=ppt/tags/tag30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15"/>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1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12.xml><?xml version="1.0" encoding="utf-8"?>
<p:tagLst xmlns:p="http://schemas.openxmlformats.org/presentationml/2006/main">
  <p:tag name="KSO_WM_UNIT_VALUE" val="1904*1396"/>
  <p:tag name="KSO_WM_UNIT_HIGHLIGHT" val="0"/>
  <p:tag name="KSO_WM_UNIT_COMPATIBLE" val="1"/>
  <p:tag name="KSO_WM_UNIT_DIAGRAM_ISNUMVISUAL" val="0"/>
  <p:tag name="KSO_WM_UNIT_DIAGRAM_ISREFERUNIT" val="0"/>
  <p:tag name="KSO_WM_UNIT_TYPE" val="d"/>
  <p:tag name="KSO_WM_UNIT_INDEX" val="1"/>
  <p:tag name="KSO_WM_UNIT_ID" val="diagram20210849_1*d*1"/>
  <p:tag name="KSO_WM_TEMPLATE_CATEGORY" val="diagram"/>
  <p:tag name="KSO_WM_TEMPLATE_INDEX" val="20210849"/>
  <p:tag name="KSO_WM_UNIT_LAYERLEVEL" val="1"/>
  <p:tag name="KSO_WM_TAG_VERSION" val="1.0"/>
  <p:tag name="KSO_WM_BEAUTIFY_FLAG" val="#wm#"/>
  <p:tag name="KSO_WM_CHIP_GROUPID" val="5e7310da9a230a26b9e88a19"/>
  <p:tag name="KSO_WM_CHIP_XID" val="5e7310da9a230a26b9e88a1a"/>
  <p:tag name="KSO_WM_UNIT_DEC_AREA_ID" val="6642d4290a534bc58af5d33d17bc886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50e7d70cdf14b568a5f1f5bad3319a7"/>
  <p:tag name="KSO_WM_UNIT_PLACING_PICTURE" val="850e7d70cdf14b568a5f1f5bad3319a7"/>
  <p:tag name="KSO_WM_TEMPLATE_ASSEMBLE_XID" val="60656e6b4054ed1e2fb7f85f"/>
  <p:tag name="KSO_WM_TEMPLATE_ASSEMBLE_GROUPID" val="60656e6b4054ed1e2fb7f85f"/>
</p:tagLst>
</file>

<file path=ppt/tags/tag313.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0849_1*a*1"/>
  <p:tag name="KSO_WM_TEMPLATE_CATEGORY" val="diagram"/>
  <p:tag name="KSO_WM_TEMPLATE_INDEX" val="20210849"/>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dd7dae90a43482ba4f59fa80b2130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593b05eed7a45a388648f9ed8eb5c5b"/>
  <p:tag name="KSO_WM_UNIT_TEXT_FILL_FORE_SCHEMECOLOR_INDEX_BRIGHTNESS" val="0"/>
  <p:tag name="KSO_WM_UNIT_TEXT_FILL_FORE_SCHEMECOLOR_INDEX" val="13"/>
  <p:tag name="KSO_WM_UNIT_TEXT_FILL_TYPE" val="1"/>
  <p:tag name="KSO_WM_TEMPLATE_ASSEMBLE_XID" val="60656e6b4054ed1e2fb7f85f"/>
  <p:tag name="KSO_WM_TEMPLATE_ASSEMBLE_GROUPID" val="60656e6b4054ed1e2fb7f85f"/>
</p:tagLst>
</file>

<file path=ppt/tags/tag314.xml><?xml version="1.0" encoding="utf-8"?>
<p:tagLst xmlns:p="http://schemas.openxmlformats.org/presentationml/2006/main">
  <p:tag name="KSO_WM_BEAUTIFY_FLAG" val="#wm#"/>
  <p:tag name="KSO_WM_TEMPLATE_CATEGORY" val="diagram"/>
  <p:tag name="KSO_WM_TEMPLATE_INDEX" val="20210849"/>
  <p:tag name="KSO_WM_SLIDE_BACKGROUND" val="[&quot;bel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a112f2660c33b3b8e66ca9"/>
  <p:tag name="KSO_WM_CHIP_FILLPROP" val="[[{&quot;text_align&quot;:&quot;cm&quot;,&quot;text_direction&quot;:&quot;horizontal&quot;,&quot;support_big_font&quot;:false,&quot;fill_id&quot;:&quot;022664edb2194f81b81e3ad10086a596&quot;,&quot;fill_align&quot;:&quot;cm&quot;,&quot;chip_types&quot;:[&quot;picture&quot;]},{&quot;text_align&quot;:&quot;lm&quot;,&quot;text_direction&quot;:&quot;horizontal&quot;,&quot;support_big_font&quot;:false,&quot;fill_id&quot;:&quot;e9889bb079f641358679fb02925d3d32&quot;,&quot;fill_align&quot;:&quot;lm&quot;,&quot;chip_types&quot;:[&quot;text&quot;,&quot;header&quot;]}]]"/>
  <p:tag name="KSO_WM_SLIDE_ID" val="diagram2021084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540"/>
  <p:tag name="KSO_WM_SLIDE_POSITION" val="47*0"/>
  <p:tag name="KSO_WM_TAG_VERSION" val="1.0"/>
  <p:tag name="KSO_WM_SLIDE_LAYOUT" val="a_d"/>
  <p:tag name="KSO_WM_SLIDE_LAYOUT_CNT" val="1_1"/>
  <p:tag name="KSO_WM_SLIDE_LAYOUT_INFO" val="{&quot;backgroundInfo&quot;:[{&quot;bottom&quot;:0.15555556100000001,&quot;bottomAbs&quot;:false,&quot;left&quot;:0.050000000000000003,&quot;leftAbs&quot;:false,&quot;right&quot;:0.050000000000000003,&quot;rightAbs&quot;:false,&quot;top&quot;:0.177777782,&quot;topAbs&quot;:false,&quot;type&quot;:&quot;belt&quot;}],&quot;direction&quot;:1,&quot;id&quot;:&quot;2021-04-01T14:57:54&quot;,&quot;maxSize&quot;:{&quot;size1&quot;:53.799999999999997},&quot;minSize&quot;:{&quot;size1&quot;:50},&quot;normalSize&quot;:{&quot;size1&quot;:53.4375},&quot;subLayout&quot;:[{&quot;id&quot;:&quot;2021-04-01T14:57:54&quot;,&quot;margin&quot;:{&quot;bottom&quot;:0,&quot;left&quot;:2.9630000591278076,&quot;right&quot;:0,&quot;top&quot;:0},&quot;type&quot;:0},{&quot;id&quot;:&quot;2021-04-01T14:57:54&quot;,&quot;margin&quot;:{&quot;bottom&quot;:5.0799999237060547,&quot;left&quot;:2.1170001029968262,&quot;right&quot;:3.809999942779541,&quot;top&quot;:5.0799999237060547},&quot;type&quot;:0}],&quot;type&quot;:0}"/>
  <p:tag name="KSO_WM_CHIP_DECFILLPROP" val="[]"/>
  <p:tag name="KSO_WM_CHIP_GROUPID" val="5ea112f2660c33b3b8e66ca8"/>
  <p:tag name="KSO_WM_SLIDE_BK_DARK_LIGHT" val="2"/>
  <p:tag name="KSO_WM_SLIDE_BACKGROUND_TYPE" val="belt"/>
  <p:tag name="KSO_WM_SLIDE_SUPPORT_FEATURE_TYPE" val="0"/>
  <p:tag name="KSO_WM_TEMPLATE_ASSEMBLE_XID" val="60656e6b4054ed1e2fb7f85f"/>
  <p:tag name="KSO_WM_TEMPLATE_ASSEMBLE_GROUPID" val="60656e6b4054ed1e2fb7f85f"/>
</p:tagLst>
</file>

<file path=ppt/tags/tag31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1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17.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1_1"/>
  <p:tag name="KSO_WM_UNIT_INDEX" val="1_1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18.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19.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2_1"/>
  <p:tag name="KSO_WM_UNIT_INDEX" val="1_2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21.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3_1"/>
  <p:tag name="KSO_WM_UNIT_INDEX" val="1_3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22.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3_1"/>
  <p:tag name="KSO_WM_UNIT_INDEX" val="1_3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23.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1_1"/>
  <p:tag name="KSO_WM_UNIT_INDEX" val="1_1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24.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2_1"/>
  <p:tag name="KSO_WM_UNIT_INDEX" val="1_2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25.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3_1"/>
  <p:tag name="KSO_WM_UNIT_INDEX" val="1_3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26.xml><?xml version="1.0" encoding="utf-8"?>
<p:tagLst xmlns:p="http://schemas.openxmlformats.org/presentationml/2006/main">
  <p:tag name="KSO_WM_BEAUTIFY_FLAG" val="#wm#"/>
  <p:tag name="KSO_WM_TAG_VERSION" val="1.0"/>
  <p:tag name="KSO_WM_UNIT_LAYERLEVEL" val="1"/>
  <p:tag name="KSO_WM_TEMPLATE_INDEX" val="20204767"/>
  <p:tag name="KSO_WM_TEMPLATE_CATEGORY" val="diagram"/>
  <p:tag name="KSO_WM_UNIT_ID" val="diagram20204767_2*a*1"/>
  <p:tag name="KSO_WM_UNIT_INDEX" val="1"/>
  <p:tag name="KSO_WM_UNIT_TYPE" val="a"/>
  <p:tag name="KSO_WM_DIAGRAM_GROUP_CODE" val="l1-1"/>
  <p:tag name="KSO_WM_UNIT_DIAGRAM_ISREFERUNIT" val="0"/>
  <p:tag name="KSO_WM_UNIT_DIAGRAM_ISNUMVISUAL" val="0"/>
  <p:tag name="KSO_WM_UNIT_COMPATIBLE" val="0"/>
  <p:tag name="KSO_WM_UNIT_HIGHLIGHT" val="0"/>
  <p:tag name="KSO_WM_UNIT_VALUE" val="26"/>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27.xml><?xml version="1.0" encoding="utf-8"?>
<p:tagLst xmlns:p="http://schemas.openxmlformats.org/presentationml/2006/main">
  <p:tag name="KSO_WM_SLIDE_ID" val="diagram20204767_2"/>
  <p:tag name="KSO_WM_TEMPLATE_SUBCATEGORY" val="17"/>
  <p:tag name="KSO_WM_TEMPLATE_MASTER_TYPE" val="0"/>
  <p:tag name="KSO_WM_TEMPLATE_COLOR_TYPE" val="1"/>
  <p:tag name="KSO_WM_SLIDE_TYPE" val="text"/>
  <p:tag name="KSO_WM_SLIDE_SUBTYPE" val="diag"/>
  <p:tag name="KSO_WM_SLIDE_ITEM_CNT" val="3"/>
  <p:tag name="KSO_WM_SLIDE_INDEX" val="2"/>
  <p:tag name="KSO_WM_SLIDE_SIZE" val="864.05*373.85"/>
  <p:tag name="KSO_WM_SLIDE_POSITION" val="48.25*154.19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BK_DARK_LIGHT" val="2"/>
  <p:tag name="KSO_WM_SLIDE_BACKGROUND_TYPE" val="general"/>
</p:tagLst>
</file>

<file path=ppt/tags/tag32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2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1_1"/>
  <p:tag name="KSO_WM_UNIT_INDEX" val="1_1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31.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32.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2_1"/>
  <p:tag name="KSO_WM_UNIT_INDEX" val="1_2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33.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34.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3_1"/>
  <p:tag name="KSO_WM_UNIT_INDEX" val="1_3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35.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3_1"/>
  <p:tag name="KSO_WM_UNIT_INDEX" val="1_3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36.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1_1"/>
  <p:tag name="KSO_WM_UNIT_INDEX" val="1_1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37.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2_1"/>
  <p:tag name="KSO_WM_UNIT_INDEX" val="1_2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38.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3_1"/>
  <p:tag name="KSO_WM_UNIT_INDEX" val="1_3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39.xml><?xml version="1.0" encoding="utf-8"?>
<p:tagLst xmlns:p="http://schemas.openxmlformats.org/presentationml/2006/main">
  <p:tag name="KSO_WM_BEAUTIFY_FLAG" val="#wm#"/>
  <p:tag name="KSO_WM_TAG_VERSION" val="1.0"/>
  <p:tag name="KSO_WM_UNIT_LAYERLEVEL" val="1"/>
  <p:tag name="KSO_WM_TEMPLATE_INDEX" val="20204767"/>
  <p:tag name="KSO_WM_TEMPLATE_CATEGORY" val="diagram"/>
  <p:tag name="KSO_WM_UNIT_ID" val="diagram20204767_2*a*1"/>
  <p:tag name="KSO_WM_UNIT_INDEX" val="1"/>
  <p:tag name="KSO_WM_UNIT_TYPE" val="a"/>
  <p:tag name="KSO_WM_DIAGRAM_GROUP_CODE" val="l1-1"/>
  <p:tag name="KSO_WM_UNIT_DIAGRAM_ISREFERUNIT" val="0"/>
  <p:tag name="KSO_WM_UNIT_DIAGRAM_ISNUMVISUAL" val="0"/>
  <p:tag name="KSO_WM_UNIT_COMPATIBLE" val="0"/>
  <p:tag name="KSO_WM_UNIT_HIGHLIGHT" val="0"/>
  <p:tag name="KSO_WM_UNIT_VALUE" val="26"/>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SLIDE_ID" val="diagram20204767_2"/>
  <p:tag name="KSO_WM_TEMPLATE_SUBCATEGORY" val="17"/>
  <p:tag name="KSO_WM_TEMPLATE_MASTER_TYPE" val="0"/>
  <p:tag name="KSO_WM_TEMPLATE_COLOR_TYPE" val="1"/>
  <p:tag name="KSO_WM_SLIDE_TYPE" val="text"/>
  <p:tag name="KSO_WM_SLIDE_SUBTYPE" val="diag"/>
  <p:tag name="KSO_WM_SLIDE_ITEM_CNT" val="3"/>
  <p:tag name="KSO_WM_SLIDE_INDEX" val="2"/>
  <p:tag name="KSO_WM_SLIDE_SIZE" val="864.05*373.85"/>
  <p:tag name="KSO_WM_SLIDE_POSITION" val="48.25*154.19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BK_DARK_LIGHT" val="2"/>
  <p:tag name="KSO_WM_SLIDE_BACKGROUND_TYPE" val="general"/>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342.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343.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344.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3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4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47.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1_1"/>
  <p:tag name="KSO_WM_UNIT_INDEX" val="1_1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48.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49.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2_1"/>
  <p:tag name="KSO_WM_UNIT_INDEX" val="1_2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51.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3_1"/>
  <p:tag name="KSO_WM_UNIT_INDEX" val="1_3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52.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3_1"/>
  <p:tag name="KSO_WM_UNIT_INDEX" val="1_3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53.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1_1"/>
  <p:tag name="KSO_WM_UNIT_INDEX" val="1_1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54.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2_1"/>
  <p:tag name="KSO_WM_UNIT_INDEX" val="1_2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55.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3_1"/>
  <p:tag name="KSO_WM_UNIT_INDEX" val="1_3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56.xml><?xml version="1.0" encoding="utf-8"?>
<p:tagLst xmlns:p="http://schemas.openxmlformats.org/presentationml/2006/main">
  <p:tag name="KSO_WM_BEAUTIFY_FLAG" val="#wm#"/>
  <p:tag name="KSO_WM_TAG_VERSION" val="1.0"/>
  <p:tag name="KSO_WM_UNIT_LAYERLEVEL" val="1"/>
  <p:tag name="KSO_WM_TEMPLATE_INDEX" val="20204767"/>
  <p:tag name="KSO_WM_TEMPLATE_CATEGORY" val="diagram"/>
  <p:tag name="KSO_WM_UNIT_ID" val="diagram20204767_2*a*1"/>
  <p:tag name="KSO_WM_UNIT_INDEX" val="1"/>
  <p:tag name="KSO_WM_UNIT_TYPE" val="a"/>
  <p:tag name="KSO_WM_DIAGRAM_GROUP_CODE" val="l1-1"/>
  <p:tag name="KSO_WM_UNIT_DIAGRAM_ISREFERUNIT" val="0"/>
  <p:tag name="KSO_WM_UNIT_DIAGRAM_ISNUMVISUAL" val="0"/>
  <p:tag name="KSO_WM_UNIT_COMPATIBLE" val="0"/>
  <p:tag name="KSO_WM_UNIT_HIGHLIGHT" val="0"/>
  <p:tag name="KSO_WM_UNIT_VALUE" val="26"/>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57.xml><?xml version="1.0" encoding="utf-8"?>
<p:tagLst xmlns:p="http://schemas.openxmlformats.org/presentationml/2006/main">
  <p:tag name="KSO_WM_SLIDE_ID" val="diagram20204767_2"/>
  <p:tag name="KSO_WM_TEMPLATE_SUBCATEGORY" val="17"/>
  <p:tag name="KSO_WM_TEMPLATE_MASTER_TYPE" val="0"/>
  <p:tag name="KSO_WM_TEMPLATE_COLOR_TYPE" val="1"/>
  <p:tag name="KSO_WM_SLIDE_TYPE" val="text"/>
  <p:tag name="KSO_WM_SLIDE_SUBTYPE" val="diag"/>
  <p:tag name="KSO_WM_SLIDE_ITEM_CNT" val="3"/>
  <p:tag name="KSO_WM_SLIDE_INDEX" val="2"/>
  <p:tag name="KSO_WM_SLIDE_SIZE" val="864.05*373.85"/>
  <p:tag name="KSO_WM_SLIDE_POSITION" val="48.25*154.19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BK_DARK_LIGHT" val="2"/>
  <p:tag name="KSO_WM_SLIDE_BACKGROUND_TYPE" val="general"/>
</p:tagLst>
</file>

<file path=ppt/tags/tag35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1_1"/>
  <p:tag name="KSO_WM_UNIT_INDEX" val="1_1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61.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62.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2_1"/>
  <p:tag name="KSO_WM_UNIT_INDEX" val="1_2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63.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64.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a*1_3_1"/>
  <p:tag name="KSO_WM_UNIT_INDEX" val="1_3_1"/>
  <p:tag name="KSO_WM_UNIT_TYPE" val="l_h_a"/>
  <p:tag name="KSO_WM_DIAGRAM_GROUP_CODE" val="l1-1"/>
  <p:tag name="KSO_WM_UNIT_DIAGRAM_ISREFERUNIT" val="0"/>
  <p:tag name="KSO_WM_UNIT_DIAGRAM_ISNUMVISUAL" val="0"/>
  <p:tag name="KSO_WM_UNIT_COMPATIBLE" val="0"/>
  <p:tag name="KSO_WM_UNIT_HIGHLIGHT" val="0"/>
  <p:tag name="KSO_WM_UNIT_VALUE" val="14"/>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65.xml><?xml version="1.0" encoding="utf-8"?>
<p:tagLst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2*l_h_f*1_3_1"/>
  <p:tag name="KSO_WM_UNIT_INDEX" val="1_3_1"/>
  <p:tag name="KSO_WM_UNIT_TYPE" val="l_h_f"/>
  <p:tag name="KSO_WM_DIAGRAM_GROUP_CODE" val="l1-1"/>
  <p:tag name="KSO_WM_UNIT_DIAGRAM_ISREFERUNIT" val="0"/>
  <p:tag name="KSO_WM_UNIT_DIAGRAM_ISNUMVISUAL" val="0"/>
  <p:tag name="KSO_WM_UNIT_COMPATIBLE" val="0"/>
  <p:tag name="KSO_WM_UNIT_HIGHLIGHT" val="0"/>
  <p:tag name="KSO_WM_UNIT_VALUE" val="48"/>
  <p:tag name="KSO_WM_UNIT_NOCLEAR" val="0"/>
  <p:tag name="KSO_WM_UNIT_PRESET_TEXT" val="点击此处添加正文，为了演示发布的良好效果，请您尽可能提炼思想的精髓，然后简单的阐述您的观点。"/>
  <p:tag name="KSO_WM_UNIT_TEXT_FILL_FORE_SCHEMECOLOR_INDEX_BRIGHTNESS" val="0.35"/>
  <p:tag name="KSO_WM_UNIT_TEXT_FILL_FORE_SCHEMECOLOR_INDEX" val="13"/>
  <p:tag name="KSO_WM_UNIT_TEXT_FILL_TYPE" val="1"/>
</p:tagLst>
</file>

<file path=ppt/tags/tag366.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1_1"/>
  <p:tag name="KSO_WM_UNIT_INDEX" val="1_1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67.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2_1"/>
  <p:tag name="KSO_WM_UNIT_INDEX" val="1_2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68.xml><?xml version="1.0" encoding="utf-8"?>
<p:tagLst xmlns:p="http://schemas.openxmlformats.org/presentationml/2006/main">
  <p:tag name="KSO_WM_BEAUTIFY_FLAG" val="#wm#"/>
  <p:tag name="KSO_WM_TAG_VERSION" val="1.0"/>
  <p:tag name="KSO_WM_UNIT_LAYERLEVEL" val="1_1_1"/>
  <p:tag name="KSO_WM_UNIT_SUPPORT_UNIT_TYPE" val="[&quot;all&quot;]"/>
  <p:tag name="KSO_WM_TEMPLATE_INDEX" val="20204767"/>
  <p:tag name="KSO_WM_TEMPLATE_CATEGORY" val="diagram"/>
  <p:tag name="KSO_WM_UNIT_ID" val="diagram20204767_2*l_h_d*1_3_1"/>
  <p:tag name="KSO_WM_UNIT_INDEX" val="1_3_1"/>
  <p:tag name="KSO_WM_UNIT_TYPE" val="l_h_d"/>
  <p:tag name="KSO_WM_DIAGRAM_GROUP_CODE" val="l1-1"/>
  <p:tag name="KSO_WM_UNIT_DIAGRAM_ISREFERUNIT" val="0"/>
  <p:tag name="KSO_WM_UNIT_DIAGRAM_ISNUMVISUAL" val="0"/>
  <p:tag name="KSO_WM_UNIT_COMPATIBLE" val="0"/>
  <p:tag name="KSO_WM_UNIT_HIGHLIGHT" val="0"/>
  <p:tag name="KSO_WM_UNIT_VALUE" val="728*971"/>
</p:tagLst>
</file>

<file path=ppt/tags/tag369.xml><?xml version="1.0" encoding="utf-8"?>
<p:tagLst xmlns:p="http://schemas.openxmlformats.org/presentationml/2006/main">
  <p:tag name="KSO_WM_BEAUTIFY_FLAG" val="#wm#"/>
  <p:tag name="KSO_WM_TAG_VERSION" val="1.0"/>
  <p:tag name="KSO_WM_UNIT_LAYERLEVEL" val="1"/>
  <p:tag name="KSO_WM_TEMPLATE_INDEX" val="20204767"/>
  <p:tag name="KSO_WM_TEMPLATE_CATEGORY" val="diagram"/>
  <p:tag name="KSO_WM_UNIT_ID" val="diagram20204767_2*a*1"/>
  <p:tag name="KSO_WM_UNIT_INDEX" val="1"/>
  <p:tag name="KSO_WM_UNIT_TYPE" val="a"/>
  <p:tag name="KSO_WM_DIAGRAM_GROUP_CODE" val="l1-1"/>
  <p:tag name="KSO_WM_UNIT_DIAGRAM_ISREFERUNIT" val="0"/>
  <p:tag name="KSO_WM_UNIT_DIAGRAM_ISNUMVISUAL" val="0"/>
  <p:tag name="KSO_WM_UNIT_COMPATIBLE" val="0"/>
  <p:tag name="KSO_WM_UNIT_HIGHLIGHT" val="0"/>
  <p:tag name="KSO_WM_UNIT_VALUE" val="26"/>
  <p:tag name="KSO_WM_UNIT_NOCLEAR" val="0"/>
  <p:tag name="KSO_WM_UNIT_PRESET_TEXT" val="点击此处添加标题"/>
  <p:tag name="KSO_WM_UNIT_ISCONTENTSTITLE" val="0"/>
  <p:tag name="KSO_WM_UNIT_TEXT_FILL_FORE_SCHEMECOLOR_INDEX_BRIGHTNESS" val="0.15"/>
  <p:tag name="KSO_WM_UNIT_TEXT_FILL_FORE_SCHEMECOLOR_INDEX" val="13"/>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SLIDE_ID" val="diagram20204767_2"/>
  <p:tag name="KSO_WM_TEMPLATE_SUBCATEGORY" val="17"/>
  <p:tag name="KSO_WM_TEMPLATE_MASTER_TYPE" val="0"/>
  <p:tag name="KSO_WM_TEMPLATE_COLOR_TYPE" val="1"/>
  <p:tag name="KSO_WM_SLIDE_TYPE" val="text"/>
  <p:tag name="KSO_WM_SLIDE_SUBTYPE" val="diag"/>
  <p:tag name="KSO_WM_SLIDE_ITEM_CNT" val="3"/>
  <p:tag name="KSO_WM_SLIDE_INDEX" val="2"/>
  <p:tag name="KSO_WM_SLIDE_SIZE" val="864.05*373.85"/>
  <p:tag name="KSO_WM_SLIDE_POSITION" val="48.25*154.19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BK_DARK_LIGHT" val="2"/>
  <p:tag name="KSO_WM_SLIDE_BACKGROUND_TYPE" val="general"/>
</p:tagLst>
</file>

<file path=ppt/tags/tag37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37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7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3499_1*a*1"/>
  <p:tag name="KSO_WM_TEMPLATE_CATEGORY" val="diagram"/>
  <p:tag name="KSO_WM_TEMPLATE_INDEX" val="2021349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b01f119a957404e92add0ed8e39dff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d068f05410d44bfb13080f9c1aa0e81"/>
  <p:tag name="KSO_WM_UNIT_TEXT_FILL_FORE_SCHEMECOLOR_INDEX_BRIGHTNESS" val="0"/>
  <p:tag name="KSO_WM_UNIT_TEXT_FILL_FORE_SCHEMECOLOR_INDEX" val="13"/>
  <p:tag name="KSO_WM_UNIT_TEXT_FILL_TYPE" val="1"/>
  <p:tag name="KSO_WM_TEMPLATE_ASSEMBLE_XID" val="60656e934054ed1e2fb7fbe5"/>
  <p:tag name="KSO_WM_TEMPLATE_ASSEMBLE_GROUPID" val="60656e934054ed1e2fb7fbe5"/>
</p:tagLst>
</file>

<file path=ppt/tags/tag374.xml><?xml version="1.0" encoding="utf-8"?>
<p:tagLst xmlns:p="http://schemas.openxmlformats.org/presentationml/2006/main">
  <p:tag name="KSO_WM_UNIT_VALUE" val="1058*1227"/>
  <p:tag name="KSO_WM_UNIT_HIGHLIGHT" val="0"/>
  <p:tag name="KSO_WM_UNIT_COMPATIBLE" val="0"/>
  <p:tag name="KSO_WM_UNIT_DIAGRAM_ISNUMVISUAL" val="0"/>
  <p:tag name="KSO_WM_UNIT_DIAGRAM_ISREFERUNIT" val="0"/>
  <p:tag name="KSO_WM_UNIT_TYPE" val="d"/>
  <p:tag name="KSO_WM_UNIT_INDEX" val="2"/>
  <p:tag name="KSO_WM_UNIT_ID" val="diagram20213499_1*d*2"/>
  <p:tag name="KSO_WM_TEMPLATE_CATEGORY" val="diagram"/>
  <p:tag name="KSO_WM_TEMPLATE_INDEX" val="20213499"/>
  <p:tag name="KSO_WM_UNIT_LAYERLEVEL" val="1"/>
  <p:tag name="KSO_WM_TAG_VERSION" val="1.0"/>
  <p:tag name="KSO_WM_BEAUTIFY_FLAG" val="#wm#"/>
  <p:tag name="KSO_WM_CHIP_GROUPID" val="5e7310da9a230a26b9e88a19"/>
  <p:tag name="KSO_WM_CHIP_XID" val="5e7310da9a230a26b9e88a1a"/>
  <p:tag name="KSO_WM_UNIT_DEC_AREA_ID" val="33316a2e6d874c60acc6a4956e29dd9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b6ee37432dd0480d86318548f7fb9b7d"/>
  <p:tag name="KSO_WM_UNIT_PLACING_PICTURE" val="b6ee37432dd0480d86318548f7fb9b7d"/>
  <p:tag name="KSO_WM_UNIT_SUPPORT_UNIT_TYPE" val="[&quot;d&quot;,&quot;α&quot;,&quot;β&quot;]"/>
  <p:tag name="KSO_WM_TEMPLATE_ASSEMBLE_XID" val="60656e934054ed1e2fb7fbe5"/>
  <p:tag name="KSO_WM_TEMPLATE_ASSEMBLE_GROUPID" val="60656e934054ed1e2fb7fbe5"/>
</p:tagLst>
</file>

<file path=ppt/tags/tag375.xml><?xml version="1.0" encoding="utf-8"?>
<p:tagLst xmlns:p="http://schemas.openxmlformats.org/presentationml/2006/main">
  <p:tag name="KSO_WM_UNIT_VALUE" val="1058*1227"/>
  <p:tag name="KSO_WM_UNIT_HIGHLIGHT" val="0"/>
  <p:tag name="KSO_WM_UNIT_COMPATIBLE" val="0"/>
  <p:tag name="KSO_WM_UNIT_DIAGRAM_ISNUMVISUAL" val="0"/>
  <p:tag name="KSO_WM_UNIT_DIAGRAM_ISREFERUNIT" val="0"/>
  <p:tag name="KSO_WM_UNIT_TYPE" val="d"/>
  <p:tag name="KSO_WM_UNIT_INDEX" val="1"/>
  <p:tag name="KSO_WM_UNIT_ID" val="diagram20213499_1*d*1"/>
  <p:tag name="KSO_WM_TEMPLATE_CATEGORY" val="diagram"/>
  <p:tag name="KSO_WM_TEMPLATE_INDEX" val="20213499"/>
  <p:tag name="KSO_WM_UNIT_LAYERLEVEL" val="1"/>
  <p:tag name="KSO_WM_TAG_VERSION" val="1.0"/>
  <p:tag name="KSO_WM_BEAUTIFY_FLAG" val="#wm#"/>
  <p:tag name="KSO_WM_CHIP_GROUPID" val="5e7310da9a230a26b9e88a19"/>
  <p:tag name="KSO_WM_CHIP_XID" val="5e7310da9a230a26b9e88a1a"/>
  <p:tag name="KSO_WM_UNIT_DEC_AREA_ID" val="beabd319952e47c68f68b4710ecab04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157526776ab433984914e12df987dd9"/>
  <p:tag name="KSO_WM_UNIT_PLACING_PICTURE" val="2157526776ab433984914e12df987dd9"/>
  <p:tag name="KSO_WM_UNIT_SUPPORT_UNIT_TYPE" val="[&quot;d&quot;,&quot;α&quot;,&quot;β&quot;]"/>
  <p:tag name="KSO_WM_TEMPLATE_ASSEMBLE_XID" val="60656e934054ed1e2fb7fbe5"/>
  <p:tag name="KSO_WM_TEMPLATE_ASSEMBLE_GROUPID" val="60656e934054ed1e2fb7fbe5"/>
</p:tagLst>
</file>

<file path=ppt/tags/tag376.xml><?xml version="1.0" encoding="utf-8"?>
<p:tagLst xmlns:p="http://schemas.openxmlformats.org/presentationml/2006/main">
  <p:tag name="KSO_WM_BEAUTIFY_FLAG" val="#wm#"/>
  <p:tag name="KSO_WM_TEMPLATE_CATEGORY" val="diagram"/>
  <p:tag name="KSO_WM_TEMPLATE_INDEX" val="20213499"/>
  <p:tag name="KSO_WM_SLIDE_LAYOUT_INFO" val="{&quot;backgroundInfo&quot;:[{&quot;bottom&quot;:0,&quot;bottomAbs&quot;:false,&quot;left&quot;:0,&quot;leftAbs&quot;:false,&quot;right&quot;:0,&quot;rightAbs&quot;:false,&quot;top&quot;:0,&quot;topAbs&quot;:false,&quot;type&quot;:&quot;general&quot;}],&quot;id&quot;:&quot;2021-04-01T15:07:40&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1-04-01T15:07:40&quot;,&quot;margin&quot;:{&quot;bottom&quot;:0.42300000786781311,&quot;left&quot;:1.2699999809265137,&quot;right&quot;:1.2699999809265137,&quot;top&quot;:0.42300000786781311},&quot;type&quot;:0},{&quot;direction&quot;:1,&quot;id&quot;:&quot;2021-04-01T15:07:40&quot;,&quot;maxSize&quot;:{&quot;size1&quot;:53.838832800685964},&quot;minSize&quot;:{&quot;size1&quot;:41.238832800685969},&quot;normalSize&quot;:{&quot;size1&quot;:47.538832800685967},&quot;subLayout&quot;:[{&quot;id&quot;:&quot;2021-04-01T15:07:40&quot;,&quot;margin&quot;:{&quot;bottom&quot;:1.6929999589920044,&quot;left&quot;:1.6929999589920044,&quot;right&quot;:0,&quot;top&quot;:0.84700000286102295},&quot;type&quot;:0},{&quot;id&quot;:&quot;2021-04-01T15:07:40&quot;,&quot;margin&quot;:{&quot;bottom&quot;:1.6929999589920044,&quot;left&quot;:1.6670000553131104,&quot;right&quot;:1.6929999589920044,&quot;top&quot;:0.84700000286102295},&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cf7885ddc3daf3fef3fc22"/>
  <p:tag name="KSO_WM_CHIP_FILLPROP" val="[[{&quot;text_align&quot;:&quot;lm&quot;,&quot;text_direction&quot;:&quot;horizontal&quot;,&quot;support_big_font&quot;:false,&quot;fill_id&quot;:&quot;722accd572074b41a2d4cf8c733c9957&quot;,&quot;fill_align&quot;:&quot;lm&quot;,&quot;chip_types&quot;:[&quot;header&quot;]},{&quot;text_align&quot;:&quot;lm&quot;,&quot;text_direction&quot;:&quot;horizontal&quot;,&quot;support_features&quot;:[&quot;collage&quot;],&quot;support_big_font&quot;:false,&quot;fill_id&quot;:&quot;164c300f690d423ab1b6e3b65edb0bf9&quot;,&quot;fill_align&quot;:&quot;rm&quot;,&quot;chip_types&quot;:[&quot;pictext&quot;,&quot;text&quot;,&quot;picture&quot;,&quot;chart&quot;,&quot;table&quot;]},{&quot;text_align&quot;:&quot;lm&quot;,&quot;text_direction&quot;:&quot;horizontal&quot;,&quot;support_features&quot;:[&quot;collage&quot;],&quot;support_big_font&quot;:false,&quot;fill_id&quot;:&quot;e836bed5e59843b5bc0179a1591ebf37&quot;,&quot;fill_align&quot;:&quot;lm&quot;,&quot;chip_types&quot;:[&quot;pictext&quot;,&quot;text&quot;,&quot;picture&quot;,&quot;chart&quot;,&quot;table&quot;]}]]"/>
  <p:tag name="KSO_WM_SLIDE_ID" val="diagram2021349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44"/>
  <p:tag name="KSO_WM_SLIDE_POSITION" val="0*0"/>
  <p:tag name="KSO_WM_TAG_VERSION" val="1.0"/>
  <p:tag name="KSO_WM_SLIDE_LAYOUT" val="a_d"/>
  <p:tag name="KSO_WM_SLIDE_LAYOUT_CNT" val="1_2"/>
  <p:tag name="KSO_WM_SLIDE_CAN_ADD_NAVIGATION" val="1"/>
  <p:tag name="KSO_WM_CHIP_DECFILLPROP" val="[]"/>
  <p:tag name="KSO_WM_CHIP_GROUPID" val="5ed8bf58afe44fab1839c20c"/>
  <p:tag name="KSO_WM_SLIDE_BK_DARK_LIGHT" val="2"/>
  <p:tag name="KSO_WM_SLIDE_BACKGROUND_TYPE" val="navigation"/>
  <p:tag name="KSO_WM_SLIDE_SUPPORT_FEATURE_TYPE" val="0"/>
  <p:tag name="KSO_WM_TEMPLATE_ASSEMBLE_XID" val="60656e934054ed1e2fb7fbe5"/>
  <p:tag name="KSO_WM_TEMPLATE_ASSEMBLE_GROUPID" val="60656e934054ed1e2fb7fbe5"/>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378.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379.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3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83.xml><?xml version="1.0" encoding="utf-8"?>
<p:tagLst xmlns:p="http://schemas.openxmlformats.org/presentationml/2006/main">
  <p:tag name="KSO_WM_UNIT_VALUE" val="1904*2115"/>
  <p:tag name="KSO_WM_UNIT_HIGHLIGHT" val="0"/>
  <p:tag name="KSO_WM_UNIT_COMPATIBLE" val="1"/>
  <p:tag name="KSO_WM_UNIT_DIAGRAM_ISNUMVISUAL" val="0"/>
  <p:tag name="KSO_WM_UNIT_DIAGRAM_ISREFERUNIT" val="0"/>
  <p:tag name="KSO_WM_UNIT_TYPE" val="d"/>
  <p:tag name="KSO_WM_UNIT_INDEX" val="1"/>
  <p:tag name="KSO_WM_UNIT_ID" val="diagram20217097_1*d*1"/>
  <p:tag name="KSO_WM_TEMPLATE_CATEGORY" val="diagram"/>
  <p:tag name="KSO_WM_TEMPLATE_INDEX" val="20217097"/>
  <p:tag name="KSO_WM_UNIT_LAYERLEVEL" val="1"/>
  <p:tag name="KSO_WM_TAG_VERSION" val="1.0"/>
  <p:tag name="KSO_WM_BEAUTIFY_FLAG" val="#wm#"/>
  <p:tag name="KSO_WM_CHIP_GROUPID" val="5e7310da9a230a26b9e88a19"/>
  <p:tag name="KSO_WM_CHIP_XID" val="5e7310da9a230a26b9e88a1a"/>
  <p:tag name="KSO_WM_UNIT_DEC_AREA_ID" val="7f44f767db924006a4a32edaa18be3d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UNIT_PICTURE_TOWARD" val="1"/>
  <p:tag name="KSO_WM_UNIT_PICTURE_DOCKSIDE" val="cb,rm,ct"/>
  <p:tag name="KSO_WM_ASSEMBLE_CHIP_INDEX" val="5015231495594ff38b0a4a05504c37b3"/>
  <p:tag name="KSO_WM_UNIT_PLACING_PICTURE" val="5015231495594ff38b0a4a05504c37b3"/>
  <p:tag name="KSO_WM_TEMPLATE_ASSEMBLE_XID" val="606570604054ed1e2fb814e9"/>
  <p:tag name="KSO_WM_TEMPLATE_ASSEMBLE_GROUPID" val="606570604054ed1e2fb814e9"/>
</p:tagLst>
</file>

<file path=ppt/tags/tag384.xml><?xml version="1.0" encoding="utf-8"?>
<p:tagLst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7097_1*a*1"/>
  <p:tag name="KSO_WM_TEMPLATE_CATEGORY" val="diagram"/>
  <p:tag name="KSO_WM_TEMPLATE_INDEX" val="20217097"/>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f14af1609284ea0b607822725b8c5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15546f7fe9064abe988ac6502b0bb09f"/>
  <p:tag name="KSO_WM_UNIT_TEXT_FILL_FORE_SCHEMECOLOR_INDEX_BRIGHTNESS" val="0"/>
  <p:tag name="KSO_WM_UNIT_TEXT_FILL_FORE_SCHEMECOLOR_INDEX" val="13"/>
  <p:tag name="KSO_WM_UNIT_TEXT_FILL_TYPE" val="1"/>
  <p:tag name="KSO_WM_TEMPLATE_ASSEMBLE_XID" val="606570604054ed1e2fb814e9"/>
  <p:tag name="KSO_WM_TEMPLATE_ASSEMBLE_GROUPID" val="606570604054ed1e2fb814e9"/>
</p:tagLst>
</file>

<file path=ppt/tags/tag38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97_1*f*1"/>
  <p:tag name="KSO_WM_TEMPLATE_CATEGORY" val="diagram"/>
  <p:tag name="KSO_WM_TEMPLATE_INDEX" val="20217097"/>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70347f9784f64ccca9123b27c1d2bbd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d39d7b218794cc0bc8d550570994862"/>
  <p:tag name="KSO_WM_UNIT_TEXT_FILL_FORE_SCHEMECOLOR_INDEX_BRIGHTNESS" val="0.25"/>
  <p:tag name="KSO_WM_UNIT_TEXT_FILL_FORE_SCHEMECOLOR_INDEX" val="13"/>
  <p:tag name="KSO_WM_UNIT_TEXT_FILL_TYPE" val="1"/>
  <p:tag name="KSO_WM_TEMPLATE_ASSEMBLE_XID" val="606570604054ed1e2fb814e9"/>
  <p:tag name="KSO_WM_TEMPLATE_ASSEMBLE_GROUPID" val="606570604054ed1e2fb814e9"/>
</p:tagLst>
</file>

<file path=ppt/tags/tag386.xml><?xml version="1.0" encoding="utf-8"?>
<p:tagLst xmlns:p="http://schemas.openxmlformats.org/presentationml/2006/main">
  <p:tag name="KSO_WM_BEAUTIFY_FLAG" val="#wm#"/>
  <p:tag name="KSO_WM_TEMPLATE_CATEGORY" val="diagram"/>
  <p:tag name="KSO_WM_TEMPLATE_INDEX" val="20217097"/>
  <p:tag name="KSO_WM_SLIDE_ID" val="diagram2021709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32&quot;,&quot;maxSize&quot;:{&quot;size1&quot;:57.5},&quot;minSize&quot;:{&quot;size1&quot;:32.600000000000001},&quot;normalSize&quot;:{&quot;size1&quot;:32.600000000000001},&quot;subLayout&quot;:[{&quot;id&quot;:&quot;2021-04-01T16:16:32&quot;,&quot;maxSize&quot;:{&quot;size1&quot;:50.349129966453269},&quot;minSize&quot;:{&quot;size1&quot;:14.749129966453269},&quot;normalSize&quot;:{&quot;size1&quot;:37.982463299786602},&quot;subLayout&quot;:[{&quot;id&quot;:&quot;2021-04-01T16:16:32&quot;,&quot;margin&quot;:{&quot;bottom&quot;:0.026000002399086952,&quot;left&quot;:2.5399999618530273,&quot;right&quot;:0.026000002399086952,&quot;top&quot;:1.6929999589920044},&quot;type&quot;:0},{&quot;id&quot;:&quot;2021-04-01T16:16:32&quot;,&quot;margin&quot;:{&quot;bottom&quot;:1.6929999589920044,&quot;left&quot;:2.5399999618530273,&quot;right&quot;:0.026000002399086952,&quot;top&quot;:0.79199999570846558},&quot;type&quot;:0}],&quot;type&quot;:0},{&quot;id&quot;:&quot;2021-04-01T16:16:32&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a57998712faa657abf3"/>
  <p:tag name="KSO_WM_CHIP_FILLPROP" val="[[{&quot;text_align&quot;:&quot;cm&quot;,&quot;text_direction&quot;:&quot;horizontal&quot;,&quot;support_features&quot;:[&quot;creativepic&quot;],&quot;support_big_font&quot;:false,&quot;picture_toward&quot;:1,&quot;picture_dockside&quot;:[&quot;cb&quot;,&quot;rm&quot;,&quot;ct&quot;],&quot;fill_id&quot;:&quot;8d116bd8b1074587a970747df3fba75a&quot;,&quot;fill_align&quot;:&quot;cm&quot;,&quot;chip_types&quot;:[&quot;picture&quot;]},{&quot;text_align&quot;:&quot;lb&quot;,&quot;text_direction&quot;:&quot;horizontal&quot;,&quot;support_big_font&quot;:false,&quot;picture_toward&quot;:0,&quot;picture_dockside&quot;:[],&quot;fill_id&quot;:&quot;0c52f29da84d4a8fa032b62f9d0b0d9e&quot;,&quot;fill_align&quot;:&quot;lb&quot;,&quot;chip_types&quot;:[&quot;text&quot;,&quot;header&quot;]},{&quot;text_align&quot;:&quot;lt&quot;,&quot;text_direction&quot;:&quot;horizontal&quot;,&quot;support_big_font&quot;:false,&quot;picture_toward&quot;:0,&quot;picture_dockside&quot;:[],&quot;fill_id&quot;:&quot;1d610f50166043debd746d9fc47ffedb&quot;,&quot;fill_align&quot;:&quot;lt&quot;,&quot;chip_types&quot;:[&quot;text&quot;]}]]"/>
  <p:tag name="KSO_WM_CHIP_DECFILLPROP" val="[]"/>
  <p:tag name="KSO_WM_SLIDE_TYPE" val="text"/>
  <p:tag name="KSO_WM_SLIDE_SIZE" val="888*540"/>
  <p:tag name="KSO_WM_SLIDE_POSITION" val="72*0"/>
  <p:tag name="KSO_WM_CHIP_GROUPID" val="5fadfa57998712faa657abf2"/>
  <p:tag name="KSO_WM_SLIDE_BK_DARK_LIGHT" val="2"/>
  <p:tag name="KSO_WM_SLIDE_BACKGROUND_TYPE" val="general"/>
  <p:tag name="KSO_WM_SLIDE_SUPPORT_FEATURE_TYPE" val="8"/>
  <p:tag name="KSO_WM_SLIDE_SUBTYPE" val="picTxt"/>
  <p:tag name="KSO_WM_TEMPLATE_ASSEMBLE_XID" val="606570604054ed1e2fb814e9"/>
  <p:tag name="KSO_WM_TEMPLATE_ASSEMBLE_GROUPID" val="606570604054ed1e2fb814e9"/>
</p:tagLst>
</file>

<file path=ppt/tags/tag3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89.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1921_1*a*1"/>
  <p:tag name="KSO_WM_TEMPLATE_CATEGORY" val="diagram"/>
  <p:tag name="KSO_WM_TEMPLATE_INDEX" val="20211921"/>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25b492e73444fdda9cbfdd23fd334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5eca2ac420044d1bda5eb49bf765695"/>
  <p:tag name="KSO_WM_UNIT_TEXT_FILL_FORE_SCHEMECOLOR_INDEX_BRIGHTNESS" val="0"/>
  <p:tag name="KSO_WM_UNIT_TEXT_FILL_FORE_SCHEMECOLOR_INDEX" val="13"/>
  <p:tag name="KSO_WM_UNIT_TEXT_FILL_TYPE" val="1"/>
  <p:tag name="KSO_WM_TEMPLATE_ASSEMBLE_XID" val="60656f1e4054ed1e2fb803bb"/>
  <p:tag name="KSO_WM_TEMPLATE_ASSEMBLE_GROUPID" val="60656f1e4054ed1e2fb803bb"/>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21_1*f*1"/>
  <p:tag name="KSO_WM_TEMPLATE_CATEGORY" val="diagram"/>
  <p:tag name="KSO_WM_TEMPLATE_INDEX" val="20211921"/>
  <p:tag name="KSO_WM_UNIT_LAYERLEVEL" val="1"/>
  <p:tag name="KSO_WM_TAG_VERSION" val="1.0"/>
  <p:tag name="KSO_WM_BEAUTIFY_FLAG" val="#wm#"/>
  <p:tag name="KSO_WM_UNIT_DEFAULT_FONT" val="14;20;2"/>
  <p:tag name="KSO_WM_UNIT_BLOCK" val="0"/>
  <p:tag name="KSO_WM_UNIT_VALUE" val="70"/>
  <p:tag name="KSO_WM_UNIT_SHOW_EDIT_AREA_INDICATION" val="1"/>
  <p:tag name="KSO_WM_CHIP_GROUPID" val="5e6b05596848fb12bee65ac8"/>
  <p:tag name="KSO_WM_CHIP_XID" val="5e6b05596848fb12bee65aca"/>
  <p:tag name="KSO_WM_UNIT_DEC_AREA_ID" val="f90025e16aca4312b03480fd77ace81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489d3cce5f7489fa8a0b1c3d3f21555"/>
  <p:tag name="KSO_WM_UNIT_TEXT_FILL_FORE_SCHEMECOLOR_INDEX_BRIGHTNESS" val="0.25"/>
  <p:tag name="KSO_WM_UNIT_TEXT_FILL_FORE_SCHEMECOLOR_INDEX" val="13"/>
  <p:tag name="KSO_WM_UNIT_TEXT_FILL_TYPE" val="1"/>
  <p:tag name="KSO_WM_TEMPLATE_ASSEMBLE_XID" val="60656f1e4054ed1e2fb803bb"/>
  <p:tag name="KSO_WM_TEMPLATE_ASSEMBLE_GROUPID" val="60656f1e4054ed1e2fb803bb"/>
</p:tagLst>
</file>

<file path=ppt/tags/tag391.xml><?xml version="1.0" encoding="utf-8"?>
<p:tagLst xmlns:p="http://schemas.openxmlformats.org/presentationml/2006/main">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6.875492533047996},&quot;minSize&quot;:{&quot;size1&quot;:39.375492533047996},&quot;normalSize&quot;:{&quot;size1&quot;:40.575492533047999},&quot;subLayout&quot;:[{&quot;id&quot;:&quot;2021-04-01T15:29:04&quot;,&quot;maxSize&quot;:{&quot;size1&quot;:48.989761911441263},&quot;minSize&quot;:{&quot;size1&quot;:28.989761911441263},&quot;normalSize&quot;:{&quot;size1&quot;:38.089761911441265},&quot;subLayout&quot;:[{&quot;id&quot;:&quot;2021-04-01T15:29:04&quot;,&quot;margin&quot;:{&quot;bottom&quot;:0.026000002399086952,&quot;left&quot;:2.5399999618530273,&quot;right&quot;:1.2439998388290405,&quot;top&quot;:2.5399999618530273},&quot;type&quot;:0},{&quot;id&quot;:&quot;2021-04-01T15:29:04&quot;,&quot;margin&quot;:{&quot;bottom&quot;:2.5399999618530273,&quot;left&quot;:2.5399999618530273,&quot;right&quot;:1.2699999809265137,&quot;top&quot;:0.42300000786781311},&quot;type&quot;:0}],&quot;type&quot;:0},{&quot;id&quot;:&quot;2021-04-01T15:29:04&quot;,&quot;margin&quot;:{&quot;bottom&quot;:1.6929999589920044,&quot;left&quot;:0,&quot;right&quot;:2.1170001029968262,&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Lst>
</file>

<file path=ppt/tags/tag39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94.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1921_1*a*1"/>
  <p:tag name="KSO_WM_TEMPLATE_CATEGORY" val="diagram"/>
  <p:tag name="KSO_WM_TEMPLATE_INDEX" val="20211921"/>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25b492e73444fdda9cbfdd23fd334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5eca2ac420044d1bda5eb49bf765695"/>
  <p:tag name="KSO_WM_UNIT_TEXT_FILL_FORE_SCHEMECOLOR_INDEX_BRIGHTNESS" val="0"/>
  <p:tag name="KSO_WM_UNIT_TEXT_FILL_FORE_SCHEMECOLOR_INDEX" val="13"/>
  <p:tag name="KSO_WM_UNIT_TEXT_FILL_TYPE" val="1"/>
  <p:tag name="KSO_WM_TEMPLATE_ASSEMBLE_XID" val="60656f1e4054ed1e2fb803bb"/>
  <p:tag name="KSO_WM_TEMPLATE_ASSEMBLE_GROUPID" val="60656f1e4054ed1e2fb803bb"/>
</p:tagLst>
</file>

<file path=ppt/tags/tag39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21_1*f*1"/>
  <p:tag name="KSO_WM_TEMPLATE_CATEGORY" val="diagram"/>
  <p:tag name="KSO_WM_TEMPLATE_INDEX" val="20211921"/>
  <p:tag name="KSO_WM_UNIT_LAYERLEVEL" val="1"/>
  <p:tag name="KSO_WM_TAG_VERSION" val="1.0"/>
  <p:tag name="KSO_WM_BEAUTIFY_FLAG" val="#wm#"/>
  <p:tag name="KSO_WM_UNIT_DEFAULT_FONT" val="14;20;2"/>
  <p:tag name="KSO_WM_UNIT_BLOCK" val="0"/>
  <p:tag name="KSO_WM_UNIT_VALUE" val="70"/>
  <p:tag name="KSO_WM_UNIT_SHOW_EDIT_AREA_INDICATION" val="1"/>
  <p:tag name="KSO_WM_CHIP_GROUPID" val="5e6b05596848fb12bee65ac8"/>
  <p:tag name="KSO_WM_CHIP_XID" val="5e6b05596848fb12bee65aca"/>
  <p:tag name="KSO_WM_UNIT_DEC_AREA_ID" val="f90025e16aca4312b03480fd77ace81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489d3cce5f7489fa8a0b1c3d3f21555"/>
  <p:tag name="KSO_WM_UNIT_TEXT_FILL_FORE_SCHEMECOLOR_INDEX_BRIGHTNESS" val="0.25"/>
  <p:tag name="KSO_WM_UNIT_TEXT_FILL_FORE_SCHEMECOLOR_INDEX" val="13"/>
  <p:tag name="KSO_WM_UNIT_TEXT_FILL_TYPE" val="1"/>
  <p:tag name="KSO_WM_TEMPLATE_ASSEMBLE_XID" val="60656f1e4054ed1e2fb803bb"/>
  <p:tag name="KSO_WM_TEMPLATE_ASSEMBLE_GROUPID" val="60656f1e4054ed1e2fb803bb"/>
</p:tagLst>
</file>

<file path=ppt/tags/tag396.xml><?xml version="1.0" encoding="utf-8"?>
<p:tagLst xmlns:p="http://schemas.openxmlformats.org/presentationml/2006/main">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6.875492533047996},&quot;minSize&quot;:{&quot;size1&quot;:39.375492533047996},&quot;normalSize&quot;:{&quot;size1&quot;:40.575492533047999},&quot;subLayout&quot;:[{&quot;id&quot;:&quot;2021-04-01T15:29:04&quot;,&quot;maxSize&quot;:{&quot;size1&quot;:48.989761911441263},&quot;minSize&quot;:{&quot;size1&quot;:28.989761911441263},&quot;normalSize&quot;:{&quot;size1&quot;:38.089761911441265},&quot;subLayout&quot;:[{&quot;id&quot;:&quot;2021-04-01T15:29:04&quot;,&quot;margin&quot;:{&quot;bottom&quot;:0.026000002399086952,&quot;left&quot;:2.5399999618530273,&quot;right&quot;:1.2439998388290405,&quot;top&quot;:2.5399999618530273},&quot;type&quot;:0},{&quot;id&quot;:&quot;2021-04-01T15:29:04&quot;,&quot;margin&quot;:{&quot;bottom&quot;:2.5399999618530273,&quot;left&quot;:2.5399999618530273,&quot;right&quot;:1.2699999809265137,&quot;top&quot;:0.42300000786781311},&quot;type&quot;:0}],&quot;type&quot;:0},{&quot;id&quot;:&quot;2021-04-01T15:29:04&quot;,&quot;margin&quot;:{&quot;bottom&quot;:1.6929999589920044,&quot;left&quot;:0,&quot;right&quot;:2.1170001029968262,&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Lst>
</file>

<file path=ppt/tags/tag39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9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399.xml><?xml version="1.0" encoding="utf-8"?>
<p:tagLst xmlns:p="http://schemas.openxmlformats.org/presentationml/2006/main">
  <p:tag name="KSO_WM_UNIT_VALUE" val="1904*2115"/>
  <p:tag name="KSO_WM_UNIT_HIGHLIGHT" val="0"/>
  <p:tag name="KSO_WM_UNIT_COMPATIBLE" val="1"/>
  <p:tag name="KSO_WM_UNIT_DIAGRAM_ISNUMVISUAL" val="0"/>
  <p:tag name="KSO_WM_UNIT_DIAGRAM_ISREFERUNIT" val="0"/>
  <p:tag name="KSO_WM_UNIT_TYPE" val="d"/>
  <p:tag name="KSO_WM_UNIT_INDEX" val="1"/>
  <p:tag name="KSO_WM_UNIT_ID" val="diagram20217097_1*d*1"/>
  <p:tag name="KSO_WM_TEMPLATE_CATEGORY" val="diagram"/>
  <p:tag name="KSO_WM_TEMPLATE_INDEX" val="20217097"/>
  <p:tag name="KSO_WM_UNIT_LAYERLEVEL" val="1"/>
  <p:tag name="KSO_WM_TAG_VERSION" val="1.0"/>
  <p:tag name="KSO_WM_BEAUTIFY_FLAG" val="#wm#"/>
  <p:tag name="KSO_WM_CHIP_GROUPID" val="5e7310da9a230a26b9e88a19"/>
  <p:tag name="KSO_WM_CHIP_XID" val="5e7310da9a230a26b9e88a1a"/>
  <p:tag name="KSO_WM_UNIT_DEC_AREA_ID" val="7f44f767db924006a4a32edaa18be3d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UNIT_PICTURE_TOWARD" val="1"/>
  <p:tag name="KSO_WM_UNIT_PICTURE_DOCKSIDE" val="cb,rm,ct"/>
  <p:tag name="KSO_WM_ASSEMBLE_CHIP_INDEX" val="5015231495594ff38b0a4a05504c37b3"/>
  <p:tag name="KSO_WM_UNIT_PLACING_PICTURE" val="5015231495594ff38b0a4a05504c37b3"/>
  <p:tag name="KSO_WM_TEMPLATE_ASSEMBLE_XID" val="606570604054ed1e2fb814e9"/>
  <p:tag name="KSO_WM_TEMPLATE_ASSEMBLE_GROUPID" val="606570604054ed1e2fb814e9"/>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7097_1*a*1"/>
  <p:tag name="KSO_WM_TEMPLATE_CATEGORY" val="diagram"/>
  <p:tag name="KSO_WM_TEMPLATE_INDEX" val="20217097"/>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f14af1609284ea0b607822725b8c5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15546f7fe9064abe988ac6502b0bb09f"/>
  <p:tag name="KSO_WM_UNIT_TEXT_FILL_FORE_SCHEMECOLOR_INDEX_BRIGHTNESS" val="0"/>
  <p:tag name="KSO_WM_UNIT_TEXT_FILL_FORE_SCHEMECOLOR_INDEX" val="13"/>
  <p:tag name="KSO_WM_UNIT_TEXT_FILL_TYPE" val="1"/>
  <p:tag name="KSO_WM_TEMPLATE_ASSEMBLE_XID" val="606570604054ed1e2fb814e9"/>
  <p:tag name="KSO_WM_TEMPLATE_ASSEMBLE_GROUPID" val="606570604054ed1e2fb814e9"/>
</p:tagLst>
</file>

<file path=ppt/tags/tag40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97_1*f*1"/>
  <p:tag name="KSO_WM_TEMPLATE_CATEGORY" val="diagram"/>
  <p:tag name="KSO_WM_TEMPLATE_INDEX" val="20217097"/>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70347f9784f64ccca9123b27c1d2bbd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d39d7b218794cc0bc8d550570994862"/>
  <p:tag name="KSO_WM_UNIT_TEXT_FILL_FORE_SCHEMECOLOR_INDEX_BRIGHTNESS" val="0.25"/>
  <p:tag name="KSO_WM_UNIT_TEXT_FILL_FORE_SCHEMECOLOR_INDEX" val="13"/>
  <p:tag name="KSO_WM_UNIT_TEXT_FILL_TYPE" val="1"/>
  <p:tag name="KSO_WM_TEMPLATE_ASSEMBLE_XID" val="606570604054ed1e2fb814e9"/>
  <p:tag name="KSO_WM_TEMPLATE_ASSEMBLE_GROUPID" val="606570604054ed1e2fb814e9"/>
</p:tagLst>
</file>

<file path=ppt/tags/tag402.xml><?xml version="1.0" encoding="utf-8"?>
<p:tagLst xmlns:p="http://schemas.openxmlformats.org/presentationml/2006/main">
  <p:tag name="KSO_WM_BEAUTIFY_FLAG" val="#wm#"/>
  <p:tag name="KSO_WM_TEMPLATE_CATEGORY" val="diagram"/>
  <p:tag name="KSO_WM_TEMPLATE_INDEX" val="20217097"/>
  <p:tag name="KSO_WM_SLIDE_ID" val="diagram2021709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32&quot;,&quot;maxSize&quot;:{&quot;size1&quot;:57.5},&quot;minSize&quot;:{&quot;size1&quot;:32.600000000000001},&quot;normalSize&quot;:{&quot;size1&quot;:34.318750000000001},&quot;subLayout&quot;:[{&quot;id&quot;:&quot;2021-04-01T16:16:32&quot;,&quot;maxSize&quot;:{&quot;size1&quot;:55.674072943793405},&quot;minSize&quot;:{&quot;size1&quot;:20.074072943793404},&quot;normalSize&quot;:{&quot;size1&quot;:43.307406277126738},&quot;subLayout&quot;:[{&quot;id&quot;:&quot;2021-04-01T16:16:32&quot;,&quot;margin&quot;:{&quot;bottom&quot;:0.026000002399086952,&quot;left&quot;:2.5399999618530273,&quot;right&quot;:0.026000002399086952,&quot;top&quot;:1.6929999589920044},&quot;type&quot;:0},{&quot;id&quot;:&quot;2021-04-01T16:16:32&quot;,&quot;margin&quot;:{&quot;bottom&quot;:1.6929999589920044,&quot;left&quot;:2.5399999618530273,&quot;right&quot;:0.026000002399086952,&quot;top&quot;:0.79199999570846558},&quot;type&quot;:0}],&quot;type&quot;:0},{&quot;id&quot;:&quot;2021-04-01T16:16:32&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a57998712faa657abf3"/>
  <p:tag name="KSO_WM_CHIP_FILLPROP" val="[[{&quot;text_align&quot;:&quot;cm&quot;,&quot;text_direction&quot;:&quot;horizontal&quot;,&quot;support_features&quot;:[&quot;creativepic&quot;],&quot;support_big_font&quot;:false,&quot;picture_toward&quot;:1,&quot;picture_dockside&quot;:[&quot;cb&quot;,&quot;rm&quot;,&quot;ct&quot;],&quot;fill_id&quot;:&quot;8d116bd8b1074587a970747df3fba75a&quot;,&quot;fill_align&quot;:&quot;cm&quot;,&quot;chip_types&quot;:[&quot;picture&quot;]},{&quot;text_align&quot;:&quot;lb&quot;,&quot;text_direction&quot;:&quot;horizontal&quot;,&quot;support_big_font&quot;:false,&quot;picture_toward&quot;:0,&quot;picture_dockside&quot;:[],&quot;fill_id&quot;:&quot;0c52f29da84d4a8fa032b62f9d0b0d9e&quot;,&quot;fill_align&quot;:&quot;lb&quot;,&quot;chip_types&quot;:[&quot;text&quot;,&quot;header&quot;]},{&quot;text_align&quot;:&quot;lt&quot;,&quot;text_direction&quot;:&quot;horizontal&quot;,&quot;support_big_font&quot;:false,&quot;picture_toward&quot;:0,&quot;picture_dockside&quot;:[],&quot;fill_id&quot;:&quot;1d610f50166043debd746d9fc47ffedb&quot;,&quot;fill_align&quot;:&quot;lt&quot;,&quot;chip_types&quot;:[&quot;text&quot;]}]]"/>
  <p:tag name="KSO_WM_CHIP_DECFILLPROP" val="[]"/>
  <p:tag name="KSO_WM_SLIDE_TYPE" val="text"/>
  <p:tag name="KSO_WM_SLIDE_SIZE" val="888*540"/>
  <p:tag name="KSO_WM_SLIDE_POSITION" val="72*0"/>
  <p:tag name="KSO_WM_CHIP_GROUPID" val="5fadfa57998712faa657abf2"/>
  <p:tag name="KSO_WM_SLIDE_BK_DARK_LIGHT" val="2"/>
  <p:tag name="KSO_WM_SLIDE_BACKGROUND_TYPE" val="general"/>
  <p:tag name="KSO_WM_SLIDE_SUPPORT_FEATURE_TYPE" val="8"/>
  <p:tag name="KSO_WM_SLIDE_SUBTYPE" val="picTxt"/>
  <p:tag name="KSO_WM_TEMPLATE_ASSEMBLE_XID" val="606570604054ed1e2fb814e9"/>
  <p:tag name="KSO_WM_TEMPLATE_ASSEMBLE_GROUPID" val="606570604054ed1e2fb814e9"/>
</p:tagLst>
</file>

<file path=ppt/tags/tag40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05.xml><?xml version="1.0" encoding="utf-8"?>
<p:tagLst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7097_1*a*1"/>
  <p:tag name="KSO_WM_TEMPLATE_CATEGORY" val="diagram"/>
  <p:tag name="KSO_WM_TEMPLATE_INDEX" val="20217097"/>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f14af1609284ea0b607822725b8c5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15546f7fe9064abe988ac6502b0bb09f"/>
  <p:tag name="KSO_WM_UNIT_TEXT_FILL_FORE_SCHEMECOLOR_INDEX_BRIGHTNESS" val="0"/>
  <p:tag name="KSO_WM_UNIT_TEXT_FILL_FORE_SCHEMECOLOR_INDEX" val="13"/>
  <p:tag name="KSO_WM_UNIT_TEXT_FILL_TYPE" val="1"/>
  <p:tag name="KSO_WM_TEMPLATE_ASSEMBLE_XID" val="606570604054ed1e2fb814e9"/>
  <p:tag name="KSO_WM_TEMPLATE_ASSEMBLE_GROUPID" val="606570604054ed1e2fb814e9"/>
</p:tagLst>
</file>

<file path=ppt/tags/tag406.xml><?xml version="1.0" encoding="utf-8"?>
<p:tagLst xmlns:p="http://schemas.openxmlformats.org/presentationml/2006/main">
  <p:tag name="KSO_WM_BEAUTIFY_FLAG" val="#wm#"/>
  <p:tag name="KSO_WM_TEMPLATE_CATEGORY" val="diagram"/>
  <p:tag name="KSO_WM_TEMPLATE_INDEX" val="20217097"/>
  <p:tag name="KSO_WM_SLIDE_ID" val="diagram2021709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32&quot;,&quot;maxSize&quot;:{&quot;size1&quot;:57.5},&quot;minSize&quot;:{&quot;size1&quot;:32.600000000000001},&quot;normalSize&quot;:{&quot;size1&quot;:34.318750000000001},&quot;subLayout&quot;:[{&quot;id&quot;:&quot;2021-04-01T16:16:32&quot;,&quot;maxSize&quot;:{&quot;size1&quot;:55.674072943793405},&quot;minSize&quot;:{&quot;size1&quot;:20.074072943793404},&quot;normalSize&quot;:{&quot;size1&quot;:43.307406277126738},&quot;subLayout&quot;:[{&quot;id&quot;:&quot;2021-04-01T16:16:32&quot;,&quot;margin&quot;:{&quot;bottom&quot;:0.026000002399086952,&quot;left&quot;:2.5399999618530273,&quot;right&quot;:0.026000002399086952,&quot;top&quot;:1.6929999589920044},&quot;type&quot;:0},{&quot;id&quot;:&quot;2021-04-01T16:16:32&quot;,&quot;margin&quot;:{&quot;bottom&quot;:1.6929999589920044,&quot;left&quot;:2.5399999618530273,&quot;right&quot;:0.026000002399086952,&quot;top&quot;:0.79199999570846558},&quot;type&quot;:0}],&quot;type&quot;:0},{&quot;id&quot;:&quot;2021-04-01T16:16:32&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a57998712faa657abf3"/>
  <p:tag name="KSO_WM_CHIP_FILLPROP" val="[[{&quot;text_align&quot;:&quot;cm&quot;,&quot;text_direction&quot;:&quot;horizontal&quot;,&quot;support_features&quot;:[&quot;creativepic&quot;],&quot;support_big_font&quot;:false,&quot;picture_toward&quot;:1,&quot;picture_dockside&quot;:[&quot;cb&quot;,&quot;rm&quot;,&quot;ct&quot;],&quot;fill_id&quot;:&quot;8d116bd8b1074587a970747df3fba75a&quot;,&quot;fill_align&quot;:&quot;cm&quot;,&quot;chip_types&quot;:[&quot;picture&quot;]},{&quot;text_align&quot;:&quot;lb&quot;,&quot;text_direction&quot;:&quot;horizontal&quot;,&quot;support_big_font&quot;:false,&quot;picture_toward&quot;:0,&quot;picture_dockside&quot;:[],&quot;fill_id&quot;:&quot;0c52f29da84d4a8fa032b62f9d0b0d9e&quot;,&quot;fill_align&quot;:&quot;lb&quot;,&quot;chip_types&quot;:[&quot;text&quot;,&quot;header&quot;]},{&quot;text_align&quot;:&quot;lt&quot;,&quot;text_direction&quot;:&quot;horizontal&quot;,&quot;support_big_font&quot;:false,&quot;picture_toward&quot;:0,&quot;picture_dockside&quot;:[],&quot;fill_id&quot;:&quot;1d610f50166043debd746d9fc47ffedb&quot;,&quot;fill_align&quot;:&quot;lt&quot;,&quot;chip_types&quot;:[&quot;text&quot;]}]]"/>
  <p:tag name="KSO_WM_CHIP_DECFILLPROP" val="[]"/>
  <p:tag name="KSO_WM_SLIDE_TYPE" val="text"/>
  <p:tag name="KSO_WM_SLIDE_SIZE" val="888*540"/>
  <p:tag name="KSO_WM_SLIDE_POSITION" val="72*0"/>
  <p:tag name="KSO_WM_CHIP_GROUPID" val="5fadfa57998712faa657abf2"/>
  <p:tag name="KSO_WM_SLIDE_BK_DARK_LIGHT" val="2"/>
  <p:tag name="KSO_WM_SLIDE_BACKGROUND_TYPE" val="general"/>
  <p:tag name="KSO_WM_SLIDE_SUPPORT_FEATURE_TYPE" val="8"/>
  <p:tag name="KSO_WM_SLIDE_SUBTYPE" val="picTxt"/>
  <p:tag name="KSO_WM_TEMPLATE_ASSEMBLE_XID" val="606570604054ed1e2fb814e9"/>
  <p:tag name="KSO_WM_TEMPLATE_ASSEMBLE_GROUPID" val="606570604054ed1e2fb814e9"/>
</p:tagLst>
</file>

<file path=ppt/tags/tag4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09.xml><?xml version="1.0" encoding="utf-8"?>
<p:tagLst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7097_1*a*1"/>
  <p:tag name="KSO_WM_TEMPLATE_CATEGORY" val="diagram"/>
  <p:tag name="KSO_WM_TEMPLATE_INDEX" val="20217097"/>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f14af1609284ea0b607822725b8c5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15546f7fe9064abe988ac6502b0bb09f"/>
  <p:tag name="KSO_WM_UNIT_TEXT_FILL_FORE_SCHEMECOLOR_INDEX_BRIGHTNESS" val="0"/>
  <p:tag name="KSO_WM_UNIT_TEXT_FILL_FORE_SCHEMECOLOR_INDEX" val="13"/>
  <p:tag name="KSO_WM_UNIT_TEXT_FILL_TYPE" val="1"/>
  <p:tag name="KSO_WM_TEMPLATE_ASSEMBLE_XID" val="606570604054ed1e2fb814e9"/>
  <p:tag name="KSO_WM_TEMPLATE_ASSEMBLE_GROUPID" val="606570604054ed1e2fb814e9"/>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BEAUTIFY_FLAG" val="#wm#"/>
  <p:tag name="KSO_WM_TEMPLATE_CATEGORY" val="diagram"/>
  <p:tag name="KSO_WM_TEMPLATE_INDEX" val="20217097"/>
  <p:tag name="KSO_WM_SLIDE_ID" val="diagram2021709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32&quot;,&quot;maxSize&quot;:{&quot;size1&quot;:57.5},&quot;minSize&quot;:{&quot;size1&quot;:32.600000000000001},&quot;normalSize&quot;:{&quot;size1&quot;:34.318750000000001},&quot;subLayout&quot;:[{&quot;id&quot;:&quot;2021-04-01T16:16:32&quot;,&quot;maxSize&quot;:{&quot;size1&quot;:55.674072943793405},&quot;minSize&quot;:{&quot;size1&quot;:20.074072943793404},&quot;normalSize&quot;:{&quot;size1&quot;:43.307406277126738},&quot;subLayout&quot;:[{&quot;id&quot;:&quot;2021-04-01T16:16:32&quot;,&quot;margin&quot;:{&quot;bottom&quot;:0.026000002399086952,&quot;left&quot;:2.5399999618530273,&quot;right&quot;:0.026000002399086952,&quot;top&quot;:1.6929999589920044},&quot;type&quot;:0},{&quot;id&quot;:&quot;2021-04-01T16:16:32&quot;,&quot;margin&quot;:{&quot;bottom&quot;:1.6929999589920044,&quot;left&quot;:2.5399999618530273,&quot;right&quot;:0.026000002399086952,&quot;top&quot;:0.79199999570846558},&quot;type&quot;:0}],&quot;type&quot;:0},{&quot;id&quot;:&quot;2021-04-01T16:16:32&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a57998712faa657abf3"/>
  <p:tag name="KSO_WM_CHIP_FILLPROP" val="[[{&quot;text_align&quot;:&quot;cm&quot;,&quot;text_direction&quot;:&quot;horizontal&quot;,&quot;support_features&quot;:[&quot;creativepic&quot;],&quot;support_big_font&quot;:false,&quot;picture_toward&quot;:1,&quot;picture_dockside&quot;:[&quot;cb&quot;,&quot;rm&quot;,&quot;ct&quot;],&quot;fill_id&quot;:&quot;8d116bd8b1074587a970747df3fba75a&quot;,&quot;fill_align&quot;:&quot;cm&quot;,&quot;chip_types&quot;:[&quot;picture&quot;]},{&quot;text_align&quot;:&quot;lb&quot;,&quot;text_direction&quot;:&quot;horizontal&quot;,&quot;support_big_font&quot;:false,&quot;picture_toward&quot;:0,&quot;picture_dockside&quot;:[],&quot;fill_id&quot;:&quot;0c52f29da84d4a8fa032b62f9d0b0d9e&quot;,&quot;fill_align&quot;:&quot;lb&quot;,&quot;chip_types&quot;:[&quot;text&quot;,&quot;header&quot;]},{&quot;text_align&quot;:&quot;lt&quot;,&quot;text_direction&quot;:&quot;horizontal&quot;,&quot;support_big_font&quot;:false,&quot;picture_toward&quot;:0,&quot;picture_dockside&quot;:[],&quot;fill_id&quot;:&quot;1d610f50166043debd746d9fc47ffedb&quot;,&quot;fill_align&quot;:&quot;lt&quot;,&quot;chip_types&quot;:[&quot;text&quot;]}]]"/>
  <p:tag name="KSO_WM_CHIP_DECFILLPROP" val="[]"/>
  <p:tag name="KSO_WM_SLIDE_TYPE" val="text"/>
  <p:tag name="KSO_WM_SLIDE_SIZE" val="888*540"/>
  <p:tag name="KSO_WM_SLIDE_POSITION" val="72*0"/>
  <p:tag name="KSO_WM_CHIP_GROUPID" val="5fadfa57998712faa657abf2"/>
  <p:tag name="KSO_WM_SLIDE_BK_DARK_LIGHT" val="2"/>
  <p:tag name="KSO_WM_SLIDE_BACKGROUND_TYPE" val="general"/>
  <p:tag name="KSO_WM_SLIDE_SUPPORT_FEATURE_TYPE" val="8"/>
  <p:tag name="KSO_WM_SLIDE_SUBTYPE" val="picTxt"/>
  <p:tag name="KSO_WM_TEMPLATE_ASSEMBLE_XID" val="606570604054ed1e2fb814e9"/>
  <p:tag name="KSO_WM_TEMPLATE_ASSEMBLE_GROUPID" val="606570604054ed1e2fb814e9"/>
</p:tagLst>
</file>

<file path=ppt/tags/tag4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13.xml><?xml version="1.0" encoding="utf-8"?>
<p:tagLst xmlns:p="http://schemas.openxmlformats.org/presentationml/2006/main">
  <p:tag name="KSO_WM_UNIT_VALUE" val="1904*1819"/>
  <p:tag name="KSO_WM_UNIT_HIGHLIGHT" val="0"/>
  <p:tag name="KSO_WM_UNIT_COMPATIBLE" val="1"/>
  <p:tag name="KSO_WM_UNIT_DIAGRAM_ISNUMVISUAL" val="0"/>
  <p:tag name="KSO_WM_UNIT_DIAGRAM_ISREFERUNIT" val="0"/>
  <p:tag name="KSO_WM_UNIT_TYPE" val="d"/>
  <p:tag name="KSO_WM_UNIT_INDEX" val="1"/>
  <p:tag name="KSO_WM_UNIT_ID" val="diagram20211067_1*d*1"/>
  <p:tag name="KSO_WM_TEMPLATE_CATEGORY" val="diagram"/>
  <p:tag name="KSO_WM_TEMPLATE_INDEX" val="20211067"/>
  <p:tag name="KSO_WM_UNIT_LAYERLEVEL" val="1"/>
  <p:tag name="KSO_WM_TAG_VERSION" val="1.0"/>
  <p:tag name="KSO_WM_BEAUTIFY_FLAG" val="#wm#"/>
  <p:tag name="KSO_WM_CHIP_GROUPID" val="5e7310da9a230a26b9e88a19"/>
  <p:tag name="KSO_WM_CHIP_XID" val="5e7310da9a230a26b9e88a1a"/>
  <p:tag name="KSO_WM_UNIT_DEC_AREA_ID" val="1d3e5da2be6144c9aefceb86b9e0b0c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8924b2a86164eda88f4939a22f044db"/>
  <p:tag name="KSO_WM_UNIT_PLACING_PICTURE" val="f8924b2a86164eda88f4939a22f044db"/>
  <p:tag name="KSO_WM_TEMPLATE_ASSEMBLE_XID" val="60656ea84054ed1e2fb7fd33"/>
  <p:tag name="KSO_WM_TEMPLATE_ASSEMBLE_GROUPID" val="60656ea84054ed1e2fb7fd33"/>
</p:tagLst>
</file>

<file path=ppt/tags/tag414.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11067_1*a*1"/>
  <p:tag name="KSO_WM_TEMPLATE_CATEGORY" val="diagram"/>
  <p:tag name="KSO_WM_TEMPLATE_INDEX" val="2021106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21ea41e62fd48cca9a8c61e2726037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18c56a22a174009a0400ddad00399b2"/>
  <p:tag name="KSO_WM_UNIT_TEXT_FILL_FORE_SCHEMECOLOR_INDEX_BRIGHTNESS" val="0"/>
  <p:tag name="KSO_WM_UNIT_TEXT_FILL_FORE_SCHEMECOLOR_INDEX" val="13"/>
  <p:tag name="KSO_WM_UNIT_TEXT_FILL_TYPE" val="1"/>
  <p:tag name="KSO_WM_TEMPLATE_ASSEMBLE_XID" val="60656ea84054ed1e2fb7fd33"/>
  <p:tag name="KSO_WM_TEMPLATE_ASSEMBLE_GROUPID" val="60656ea84054ed1e2fb7fd33"/>
</p:tagLst>
</file>

<file path=ppt/tags/tag41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7_1*f*1"/>
  <p:tag name="KSO_WM_TEMPLATE_CATEGORY" val="diagram"/>
  <p:tag name="KSO_WM_TEMPLATE_INDEX" val="20211067"/>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143d439ebebf4dc298fa3bc8b04d095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363263b9ed04be09d6cb86d80337156"/>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a84054ed1e2fb7fd33"/>
  <p:tag name="KSO_WM_TEMPLATE_ASSEMBLE_GROUPID" val="60656ea84054ed1e2fb7fd33"/>
</p:tagLst>
</file>

<file path=ppt/tags/tag416.xml><?xml version="1.0" encoding="utf-8"?>
<p:tagLst xmlns:p="http://schemas.openxmlformats.org/presentationml/2006/main">
  <p:tag name="KSO_WM_BEAUTIFY_FLAG" val="#wm#"/>
  <p:tag name="KSO_WM_TEMPLATE_CATEGORY" val="diagram"/>
  <p:tag name="KSO_WM_TEMPLATE_INDEX" val="20211067"/>
  <p:tag name="KSO_WM_SLIDE_LAYOUT_INFO" val="{&quot;backgroundInfo&quot;:[{&quot;bottom&quot;:0,&quot;bottomAbs&quot;:false,&quot;left&quot;:0,&quot;leftAbs&quot;:false,&quot;right&quot;:0,&quot;rightAbs&quot;:false,&quot;top&quot;:0,&quot;topAbs&quot;:false,&quot;type&quot;:&quot;general&quot;}],&quot;direction&quot;:1,&quot;id&quot;:&quot;2021-04-01T15:11:12&quot;,&quot;maxSize&quot;:{&quot;size1&quot;:53.799999999999997},&quot;minSize&quot;:{&quot;size1&quot;:28.699999999999999},&quot;normalSize&quot;:{&quot;size1&quot;:52.08124999999999},&quot;subLayout&quot;:[{&quot;id&quot;:&quot;2021-04-01T15:11:12&quot;,&quot;type&quot;:0},{&quot;id&quot;:&quot;2021-04-01T15:11:12&quot;,&quot;maxSize&quot;:{&quot;size1&quot;:37.899731158410816},&quot;minSize&quot;:{&quot;size1&quot;:24.39973115841082},&quot;normalSize&quot;:{&quot;size1&quot;:24.673249676929334},&quot;subLayout&quot;:[{&quot;id&quot;:&quot;2021-04-01T15:11:12&quot;,&quot;margin&quot;:{&quot;bottom&quot;:0.026000002399086952,&quot;left&quot;:1.253000020980835,&quot;right&quot;:1.2699999809265137,&quot;top&quot;:2.5399999618530273},&quot;type&quot;:0},{&quot;id&quot;:&quot;2021-04-01T15:11:12&quot;,&quot;margin&quot;:{&quot;bottom&quot;:2.5399999618530273,&quot;left&quot;:1.253000020980835,&quot;right&quot;:1.2699999809265137,&quot;top&quot;:0.81999999284744263},&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0868204715a21078025bd"/>
  <p:tag name="KSO_WM_CHIP_FILLPROP" val="[[{&quot;text_align&quot;:&quot;cm&quot;,&quot;text_direction&quot;:&quot;horizontal&quot;,&quot;support_big_font&quot;:false,&quot;fill_id&quot;:&quot;75bdd29ae5214fe0acecf037d8326212&quot;,&quot;fill_align&quot;:&quot;cm&quot;,&quot;chip_types&quot;:[&quot;picture&quot;]},{&quot;text_align&quot;:&quot;lb&quot;,&quot;text_direction&quot;:&quot;horizontal&quot;,&quot;support_big_font&quot;:false,&quot;fill_id&quot;:&quot;cbcf4f92478f425c9c02a58d10a658c1&quot;,&quot;fill_align&quot;:&quot;lb&quot;,&quot;chip_types&quot;:[&quot;header&quot;]},{&quot;text_align&quot;:&quot;lt&quot;,&quot;text_direction&quot;:&quot;horizontal&quot;,&quot;support_big_font&quot;:false,&quot;fill_id&quot;:&quot;56b8915d08b740a9bd63d2f6f56d9662&quot;,&quot;fill_align&quot;:&quot;lt&quot;,&quot;chip_types&quot;:[&quot;text&quot;,&quot;picture&quot;,&quot;chart&quot;,&quot;table&quot;]}]]"/>
  <p:tag name="KSO_WM_SLIDE_ID" val="diagram2021106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24*540"/>
  <p:tag name="KSO_WM_SLIDE_POSITION" val="0*0"/>
  <p:tag name="KSO_WM_TAG_VERSION" val="1.0"/>
  <p:tag name="KSO_WM_SLIDE_LAYOUT" val="a_d_f"/>
  <p:tag name="KSO_WM_SLIDE_LAYOUT_CNT" val="1_1_1"/>
  <p:tag name="KSO_WM_SLIDE_CAN_ADD_NAVIGATION" val="1"/>
  <p:tag name="KSO_WM_CHIP_DECFILLPROP" val="[]"/>
  <p:tag name="KSO_WM_CHIP_GROUPID" val="5ef0868204715a21078025bc"/>
  <p:tag name="KSO_WM_SLIDE_BK_DARK_LIGHT" val="2"/>
  <p:tag name="KSO_WM_SLIDE_BACKGROUND_TYPE" val="general"/>
  <p:tag name="KSO_WM_SLIDE_SUPPORT_FEATURE_TYPE" val="0"/>
  <p:tag name="KSO_WM_TEMPLATE_ASSEMBLE_XID" val="60656ea84054ed1e2fb7fd33"/>
  <p:tag name="KSO_WM_TEMPLATE_ASSEMBLE_GROUPID" val="60656ea84054ed1e2fb7fd33"/>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18.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19.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42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42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UNIT_LINE_FORE_SCHEMECOLOR_INDEX_BRIGHTNESS" val="0"/>
  <p:tag name="KSO_WM_UNIT_LINE_FORE_SCHEMECOLOR_INDEX" val="14"/>
  <p:tag name="KSO_WM_UNIT_LINE_FILL_TYPE" val="2"/>
  <p:tag name="KSO_WM_UNIT_TEXT_FILL_FORE_SCHEMECOLOR_INDEX_BRIGHTNESS" val="0.15"/>
  <p:tag name="KSO_WM_UNIT_TEXT_FILL_FORE_SCHEMECOLOR_INDEX" val="13"/>
  <p:tag name="KSO_WM_UNIT_TEXT_FILL_TYPE" val="1"/>
</p:tagLst>
</file>

<file path=ppt/tags/tag42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15"/>
  <p:tag name="KSO_WM_UNIT_TEXT_FILL_FORE_SCHEMECOLOR_INDEX" val="13"/>
  <p:tag name="KSO_WM_UNIT_TEXT_FILL_TYPE" val="1"/>
</p:tagLst>
</file>

<file path=ppt/tags/tag42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Lst>
</file>

<file path=ppt/tags/tag42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158_1*a*1"/>
  <p:tag name="KSO_WM_TEMPLATE_CATEGORY" val="diagram"/>
  <p:tag name="KSO_WM_TEMPLATE_INDEX" val="20216158"/>
  <p:tag name="KSO_WM_UNIT_LAYERLEVEL" val="1"/>
  <p:tag name="KSO_WM_TAG_VERSION" val="1.0"/>
  <p:tag name="KSO_WM_BEAUTIFY_FLAG" val="#wm#"/>
  <p:tag name="KSO_WM_UNIT_ISCONTENTSTITLE" val="0"/>
  <p:tag name="KSO_WM_UNIT_ISNUMDGMTITLE" val="0"/>
  <p:tag name="KSO_WM_UNIT_NOCLEAR" val="0"/>
  <p:tag name="KSO_WM_UNIT_VALUE" val="6"/>
  <p:tag name="KSO_WM_UNIT_TYPE" val="a"/>
  <p:tag name="KSO_WM_UNIT_INDEX" val="1"/>
  <p:tag name="KSO_WM_UNIT_PRESET_TEXT" val="标题"/>
  <p:tag name="KSO_WM_CHIP_GROUPID" val="5fb3a2d3bfe68cd3a08997f1"/>
  <p:tag name="KSO_WM_CHIP_XID" val="5fb3a2d3bfe68cd3a08997f2"/>
  <p:tag name="KSO_WM_UNIT_DEC_AREA_ID" val="87f26094da4f436a9ff7fb4d1e7d448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adaptive&quot;,&quot;sacle_strategy&quot;:&quot;smart&quot;}"/>
  <p:tag name="KSO_WM_ASSEMBLE_CHIP_INDEX" val="57f2b3991bdd489ba0fd6ac3554b4e30"/>
  <p:tag name="KSO_WM_UNIT_TEXT_FILL_FORE_SCHEMECOLOR_INDEX_BRIGHTNESS" val="0.15"/>
  <p:tag name="KSO_WM_UNIT_TEXT_FILL_FORE_SCHEMECOLOR_INDEX" val="13"/>
  <p:tag name="KSO_WM_UNIT_TEXT_FILL_TYPE" val="1"/>
  <p:tag name="KSO_WM_TEMPLATE_ASSEMBLE_XID" val="5fd2e01a6ba173179970b3c1"/>
  <p:tag name="KSO_WM_TEMPLATE_ASSEMBLE_GROUPID" val="5fd2e01a6ba173179970b3c1"/>
</p:tagLst>
</file>

<file path=ppt/tags/tag42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D" val="diagram20216158_1*b*1"/>
  <p:tag name="KSO_WM_TEMPLATE_CATEGORY" val="diagram"/>
  <p:tag name="KSO_WM_TEMPLATE_INDEX" val="20216158"/>
  <p:tag name="KSO_WM_UNIT_LAYERLEVEL" val="1"/>
  <p:tag name="KSO_WM_TAG_VERSION" val="1.0"/>
  <p:tag name="KSO_WM_BEAUTIFY_FLAG" val="#wm#"/>
  <p:tag name="KSO_WM_UNIT_VALUE" val="24"/>
  <p:tag name="KSO_WM_UNIT_TYPE" val="b"/>
  <p:tag name="KSO_WM_UNIT_INDEX" val="1"/>
  <p:tag name="KSO_WM_UNIT_PRESET_TEXT" val="添加副标题"/>
  <p:tag name="KSO_WM_CHIP_GROUPID" val="5fb3a2d3bfe68cd3a08997f1"/>
  <p:tag name="KSO_WM_CHIP_XID" val="5fb3a2d3bfe68cd3a08997f2"/>
  <p:tag name="KSO_WM_UNIT_DEC_AREA_ID" val="a9bcc1c4b9c84037843f208d7e851d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adaptive&quot;,&quot;sacle_strategy&quot;:&quot;smart&quot;}"/>
  <p:tag name="KSO_WM_ASSEMBLE_CHIP_INDEX" val="57f2b3991bdd489ba0fd6ac3554b4e30"/>
  <p:tag name="KSO_WM_UNIT_TEXT_FILL_FORE_SCHEMECOLOR_INDEX_BRIGHTNESS" val="0.35"/>
  <p:tag name="KSO_WM_UNIT_TEXT_FILL_FORE_SCHEMECOLOR_INDEX" val="13"/>
  <p:tag name="KSO_WM_UNIT_TEXT_FILL_TYPE" val="1"/>
  <p:tag name="KSO_WM_TEMPLATE_ASSEMBLE_XID" val="5fd2e01a6ba173179970b3c1"/>
  <p:tag name="KSO_WM_TEMPLATE_ASSEMBLE_GROUPID" val="5fd2e01a6ba173179970b3c1"/>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2*l_h_i*1_1_1"/>
  <p:tag name="KSO_WM_TEMPLATE_CATEGORY" val="diagram"/>
  <p:tag name="KSO_WM_TEMPLATE_INDEX" val="20214888"/>
  <p:tag name="KSO_WM_UNIT_LAYERLEVEL" val="1_1_1"/>
  <p:tag name="KSO_WM_TAG_VERSION" val="1.0"/>
  <p:tag name="KSO_WM_BEAUTIFY_FLAG" val="#wm#"/>
  <p:tag name="KSO_WM_UNIT_TYPE" val="l_h_i"/>
  <p:tag name="KSO_WM_UNIT_INDEX" val="1_1_1"/>
  <p:tag name="KSO_WM_DIAGRAM_GROUP_CODE" val="l1-1"/>
  <p:tag name="KSO_WM_UNIT_FILL_FORE_SCHEMECOLOR_INDEX_BRIGHTNESS" val="0"/>
  <p:tag name="KSO_WM_UNIT_FILL_FORE_SCHEMECOLOR_INDEX" val="5"/>
  <p:tag name="KSO_WM_UNIT_FILL_TYPE" val="1"/>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2*l_h_a*1_1_1"/>
  <p:tag name="KSO_WM_TEMPLATE_CATEGORY" val="diagram"/>
  <p:tag name="KSO_WM_TEMPLATE_INDEX" val="20214888"/>
  <p:tag name="KSO_WM_UNIT_LAYERLEVEL" val="1_1_1"/>
  <p:tag name="KSO_WM_TAG_VERSION" val="1.0"/>
  <p:tag name="KSO_WM_BEAUTIFY_FLAG" val="#wm#"/>
  <p:tag name="KSO_WM_UNIT_ISCONTENTSTITLE" val="0"/>
  <p:tag name="KSO_WM_UNIT_ISNUMDGMTITLE" val="0"/>
  <p:tag name="KSO_WM_UNIT_NOCLEAR" val="0"/>
  <p:tag name="KSO_WM_UNIT_TYPE" val="l_h_a"/>
  <p:tag name="KSO_WM_UNIT_INDEX" val="1_1_1"/>
  <p:tag name="KSO_WM_UNIT_PRESET_TEXT" val="添加标题"/>
  <p:tag name="KSO_WM_UNIT_VALUE" val="21"/>
  <p:tag name="KSO_WM_DIAGRAM_GROUP_CODE" val="l1-1"/>
  <p:tag name="KSO_WM_UNIT_TEXT_FILL_FORE_SCHEMECOLOR_INDEX_BRIGHTNESS" val="0"/>
  <p:tag name="KSO_WM_UNIT_TEXT_FILL_FORE_SCHEMECOLOR_INDEX" val="5"/>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2*l_h_f*1_1_1"/>
  <p:tag name="KSO_WM_TEMPLATE_CATEGORY" val="diagram"/>
  <p:tag name="KSO_WM_TEMPLATE_INDEX" val="20214888"/>
  <p:tag name="KSO_WM_UNIT_LAYERLEVEL" val="1_1_1"/>
  <p:tag name="KSO_WM_TAG_VERSION" val="1.0"/>
  <p:tag name="KSO_WM_BEAUTIFY_FLAG" val="#wm#"/>
  <p:tag name="KSO_WM_UNIT_SUBTYPE" val="a"/>
  <p:tag name="KSO_WM_UNIT_NOCLEAR" val="0"/>
  <p:tag name="KSO_WM_UNIT_TYPE" val="l_h_f"/>
  <p:tag name="KSO_WM_UNIT_INDEX" val="1_1_1"/>
  <p:tag name="KSO_WM_UNIT_PRESET_TEXT" val="单击此处输入你的正文，文字是您思想的提炼，为了最终演示发布的良好效果，请尽量言简意赅的阐述观点；根据需要可酌情增减文字。"/>
  <p:tag name="KSO_WM_UNIT_VALUE" val="84"/>
  <p:tag name="KSO_WM_DIAGRAM_GROUP_CODE" val="l1-1"/>
  <p:tag name="KSO_WM_UNIT_TEXT_FILL_FORE_SCHEMECOLOR_INDEX_BRIGHTNESS" val="0.25"/>
  <p:tag name="KSO_WM_UNIT_TEXT_FILL_FORE_SCHEMECOLOR_INDEX" val="13"/>
  <p:tag name="KSO_WM_UNIT_TEXT_FILL_TYPE"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2*l_h_i*1_2_1"/>
  <p:tag name="KSO_WM_TEMPLATE_CATEGORY" val="diagram"/>
  <p:tag name="KSO_WM_TEMPLATE_INDEX" val="20214888"/>
  <p:tag name="KSO_WM_UNIT_LAYERLEVEL" val="1_1_1"/>
  <p:tag name="KSO_WM_TAG_VERSION" val="1.0"/>
  <p:tag name="KSO_WM_BEAUTIFY_FLAG" val="#wm#"/>
  <p:tag name="KSO_WM_UNIT_TYPE" val="l_h_i"/>
  <p:tag name="KSO_WM_UNIT_INDEX" val="1_2_1"/>
  <p:tag name="KSO_WM_DIAGRAM_GROUP_CODE" val="l1-1"/>
  <p:tag name="KSO_WM_UNIT_FILL_FORE_SCHEMECOLOR_INDEX_BRIGHTNESS" val="0"/>
  <p:tag name="KSO_WM_UNIT_FILL_FORE_SCHEMECOLOR_INDEX" val="5"/>
  <p:tag name="KSO_WM_UNIT_FILL_TYPE"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2*l_h_a*1_2_1"/>
  <p:tag name="KSO_WM_TEMPLATE_CATEGORY" val="diagram"/>
  <p:tag name="KSO_WM_TEMPLATE_INDEX" val="20214888"/>
  <p:tag name="KSO_WM_UNIT_LAYERLEVEL" val="1_1_1"/>
  <p:tag name="KSO_WM_TAG_VERSION" val="1.0"/>
  <p:tag name="KSO_WM_BEAUTIFY_FLAG" val="#wm#"/>
  <p:tag name="KSO_WM_UNIT_ISCONTENTSTITLE" val="0"/>
  <p:tag name="KSO_WM_UNIT_ISNUMDGMTITLE" val="0"/>
  <p:tag name="KSO_WM_UNIT_NOCLEAR" val="0"/>
  <p:tag name="KSO_WM_UNIT_TYPE" val="l_h_a"/>
  <p:tag name="KSO_WM_UNIT_INDEX" val="1_2_1"/>
  <p:tag name="KSO_WM_UNIT_PRESET_TEXT" val="添加标题"/>
  <p:tag name="KSO_WM_UNIT_VALUE" val="21"/>
  <p:tag name="KSO_WM_DIAGRAM_GROUP_CODE" val="l1-1"/>
  <p:tag name="KSO_WM_UNIT_TEXT_FILL_FORE_SCHEMECOLOR_INDEX_BRIGHTNESS" val="0"/>
  <p:tag name="KSO_WM_UNIT_TEXT_FILL_FORE_SCHEMECOLOR_INDEX" val="5"/>
  <p:tag name="KSO_WM_UNIT_TEXT_FILL_TYPE" val="1"/>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2*l_h_f*1_2_1"/>
  <p:tag name="KSO_WM_TEMPLATE_CATEGORY" val="diagram"/>
  <p:tag name="KSO_WM_TEMPLATE_INDEX" val="20214888"/>
  <p:tag name="KSO_WM_UNIT_LAYERLEVEL" val="1_1_1"/>
  <p:tag name="KSO_WM_TAG_VERSION" val="1.0"/>
  <p:tag name="KSO_WM_BEAUTIFY_FLAG" val="#wm#"/>
  <p:tag name="KSO_WM_UNIT_SUBTYPE" val="a"/>
  <p:tag name="KSO_WM_UNIT_NOCLEAR" val="0"/>
  <p:tag name="KSO_WM_UNIT_TYPE" val="l_h_f"/>
  <p:tag name="KSO_WM_UNIT_INDEX" val="1_2_1"/>
  <p:tag name="KSO_WM_UNIT_PRESET_TEXT" val="单击此处输入你的正文，文字是您思想的提炼，为了最终演示发布的良好效果，请尽量言简意赅的阐述观点；根据需要可酌情增减文字。"/>
  <p:tag name="KSO_WM_UNIT_VALUE" val="84"/>
  <p:tag name="KSO_WM_DIAGRAM_GROUP_CODE" val="l1-1"/>
  <p:tag name="KSO_WM_UNIT_TEXT_FILL_FORE_SCHEMECOLOR_INDEX_BRIGHTNESS" val="0.25"/>
  <p:tag name="KSO_WM_UNIT_TEXT_FILL_FORE_SCHEMECOLOR_INDEX" val="13"/>
  <p:tag name="KSO_WM_UNIT_TEXT_FILL_TYPE" val="1"/>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2*l_h_i*1_3_1"/>
  <p:tag name="KSO_WM_TEMPLATE_CATEGORY" val="diagram"/>
  <p:tag name="KSO_WM_TEMPLATE_INDEX" val="20214888"/>
  <p:tag name="KSO_WM_UNIT_LAYERLEVEL" val="1_1_1"/>
  <p:tag name="KSO_WM_TAG_VERSION" val="1.0"/>
  <p:tag name="KSO_WM_BEAUTIFY_FLAG" val="#wm#"/>
  <p:tag name="KSO_WM_UNIT_TYPE" val="l_h_i"/>
  <p:tag name="KSO_WM_UNIT_INDEX" val="1_3_1"/>
  <p:tag name="KSO_WM_DIAGRAM_GROUP_CODE" val="l1-1"/>
  <p:tag name="KSO_WM_UNIT_FILL_FORE_SCHEMECOLOR_INDEX_BRIGHTNESS" val="0"/>
  <p:tag name="KSO_WM_UNIT_FILL_FORE_SCHEMECOLOR_INDEX" val="5"/>
  <p:tag name="KSO_WM_UNIT_FILL_TYPE" val="1"/>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2*l_h_a*1_3_1"/>
  <p:tag name="KSO_WM_TEMPLATE_CATEGORY" val="diagram"/>
  <p:tag name="KSO_WM_TEMPLATE_INDEX" val="20214888"/>
  <p:tag name="KSO_WM_UNIT_LAYERLEVEL" val="1_1_1"/>
  <p:tag name="KSO_WM_TAG_VERSION" val="1.0"/>
  <p:tag name="KSO_WM_BEAUTIFY_FLAG" val="#wm#"/>
  <p:tag name="KSO_WM_UNIT_ISCONTENTSTITLE" val="0"/>
  <p:tag name="KSO_WM_UNIT_ISNUMDGMTITLE" val="0"/>
  <p:tag name="KSO_WM_UNIT_NOCLEAR" val="0"/>
  <p:tag name="KSO_WM_UNIT_TYPE" val="l_h_a"/>
  <p:tag name="KSO_WM_UNIT_INDEX" val="1_3_1"/>
  <p:tag name="KSO_WM_UNIT_PRESET_TEXT" val="添加标题"/>
  <p:tag name="KSO_WM_UNIT_VALUE" val="21"/>
  <p:tag name="KSO_WM_DIAGRAM_GROUP_CODE" val="l1-1"/>
  <p:tag name="KSO_WM_UNIT_TEXT_FILL_FORE_SCHEMECOLOR_INDEX_BRIGHTNESS" val="0"/>
  <p:tag name="KSO_WM_UNIT_TEXT_FILL_FORE_SCHEMECOLOR_INDEX" val="5"/>
  <p:tag name="KSO_WM_UNIT_TEXT_FILL_TYPE" val="1"/>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2*l_h_f*1_3_1"/>
  <p:tag name="KSO_WM_TEMPLATE_CATEGORY" val="diagram"/>
  <p:tag name="KSO_WM_TEMPLATE_INDEX" val="20214888"/>
  <p:tag name="KSO_WM_UNIT_LAYERLEVEL" val="1_1_1"/>
  <p:tag name="KSO_WM_TAG_VERSION" val="1.0"/>
  <p:tag name="KSO_WM_BEAUTIFY_FLAG" val="#wm#"/>
  <p:tag name="KSO_WM_UNIT_SUBTYPE" val="a"/>
  <p:tag name="KSO_WM_UNIT_NOCLEAR" val="0"/>
  <p:tag name="KSO_WM_UNIT_TYPE" val="l_h_f"/>
  <p:tag name="KSO_WM_UNIT_INDEX" val="1_3_1"/>
  <p:tag name="KSO_WM_UNIT_PRESET_TEXT" val="单击此处输入你的正文，文字是您思想的提炼，为了最终演示发布的良好效果，请尽量言简意赅的阐述观点；根据需要可酌情增减文字。"/>
  <p:tag name="KSO_WM_UNIT_VALUE" val="84"/>
  <p:tag name="KSO_WM_DIAGRAM_GROUP_CODE" val="l1-1"/>
  <p:tag name="KSO_WM_UNIT_TEXT_FILL_FORE_SCHEMECOLOR_INDEX_BRIGHTNESS" val="0.25"/>
  <p:tag name="KSO_WM_UNIT_TEXT_FILL_FORE_SCHEMECOLOR_INDEX" val="13"/>
  <p:tag name="KSO_WM_UNIT_TEXT_FILL_TYPE" val="1"/>
</p:tagLst>
</file>

<file path=ppt/tags/tag437.xml><?xml version="1.0" encoding="utf-8"?>
<p:tagLst xmlns:p="http://schemas.openxmlformats.org/presentationml/2006/main">
  <p:tag name="KSO_WM_UNIT_BLOCK" val="0"/>
  <p:tag name="KSO_WM_UNIT_DEC_AREA_ID" val="a4efb6af75c540a78e088d5cfc652fb6"/>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4757_1*i*2"/>
  <p:tag name="KSO_WM_TEMPLATE_CATEGORY" val="diagram"/>
  <p:tag name="KSO_WM_TEMPLATE_INDEX" val="20214757"/>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b6e4197f28b94dc5bf6713d32ce70be2&quot;,&quot;X&quot;:{&quot;Pos&quot;:0},&quot;Y&quot;:{&quot;Pos&quot;:2}},&quot;whChangeMode&quot;:0}"/>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f9a4054ed1e2fb80d49"/>
  <p:tag name="KSO_WM_TEMPLATE_ASSEMBLE_GROUPID" val="60656f9a4054ed1e2fb80d49"/>
</p:tagLst>
</file>

<file path=ppt/tags/tag438.xml><?xml version="1.0" encoding="utf-8"?>
<p:tagLst xmlns:p="http://schemas.openxmlformats.org/presentationml/2006/main">
  <p:tag name="KSO_WM_BEAUTIFY_FLAG" val="#wm#"/>
  <p:tag name="KSO_WM_TEMPLATE_CATEGORY" val="diagram"/>
  <p:tag name="KSO_WM_TEMPLATE_INDEX" val="20216158"/>
  <p:tag name="KSO_WM_SLIDE_ID" val="diagram2021615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7*540"/>
  <p:tag name="KSO_WM_SLIDE_POSITION" val="0*0"/>
  <p:tag name="KSO_WM_TAG_VERSION" val="1.0"/>
  <p:tag name="KSO_WM_SLIDE_LAYOUT" val="a_b_d"/>
  <p:tag name="KSO_WM_SLIDE_LAYOUT_CNT" val="1_1_1"/>
  <p:tag name="KSO_WM_SLIDE_LAYOUT_INFO" val="{&quot;direction&quot;:1,&quot;id&quot;:&quot;2021-05-13T20:04:32&quot;,&quot;maxSize&quot;:{&quot;size1&quot;:33.799999999999997},&quot;minSize&quot;:{&quot;size1&quot;:33.799999999999997},&quot;normalSize&quot;:{&quot;size1&quot;:33.799999999999997},&quot;subLayout&quot;:[{&quot;backgroundInfo&quot;:[{&quot;bottom&quot;:0,&quot;bottomAbs&quot;:false,&quot;left&quot;:0,&quot;leftAbs&quot;:false,&quot;right&quot;:0,&quot;rightAbs&quot;:false,&quot;top&quot;:0,&quot;topAbs&quot;:false,&quot;type&quot;:&quot;leftRight&quot;}],&quot;id&quot;:&quot;2021-05-13T20:04:32&quot;,&quot;margin&quot;:{&quot;bottom&quot;:1.7109999656677246,&quot;left&quot;:1.6929999589920044,&quot;right&quot;:1.7200000286102295,&quot;top&quot;:1.6929999589920044},&quot;type&quot;:0},{&quot;id&quot;:&quot;2021-05-13T20:04:32&quot;,&quot;margin&quot;:{&quot;bottom&quot;:1.6940000057220459,&quot;left&quot;:1.7089999914169312,&quot;right&quot;:1.7209999561309814,&quot;top&quot;:1.6940000057220459},&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2e998712faa657a53d"/>
  <p:tag name="KSO_WM_CHIP_FILLPROP" val="[[{&quot;text_align&quot;:&quot;lt&quot;,&quot;text_direction&quot;:&quot;horizontal&quot;,&quot;support_big_font&quot;:false,&quot;picture_toward&quot;:0,&quot;picture_dockside&quot;:[],&quot;fill_id&quot;:&quot;a437010b62d44816bad6476e00523df5&quot;,&quot;fill_align&quot;:&quot;lt&quot;,&quot;chip_types&quot;:[&quot;text&quot;,&quot;header&quot;]},{&quot;text_align&quot;:&quot;lm&quot;,&quot;text_direction&quot;:&quot;horizontal&quot;,&quot;support_features&quot;:[&quot;collage&quot;],&quot;support_big_font&quot;:false,&quot;picture_toward&quot;:0,&quot;picture_dockside&quot;:[],&quot;fill_id&quot;:&quot;85f99bb7ef944d40aee755d1d8fef78b&quot;,&quot;fill_align&quot;:&quot;cm&quot;,&quot;chip_types&quot;:[&quot;diagram&quot;,&quot;pictext&quot;,&quot;text&quot;,&quot;picture&quot;,&quot;chart&quot;,&quot;table&quot;,&quot;video&quot;]}]]"/>
  <p:tag name="KSO_WM_CHIP_DECFILLPROP" val="[]"/>
  <p:tag name="FIXED_XID_TMP" val="5fab54f0341d2fac3cfce989"/>
  <p:tag name="KSO_WM_CHIP_GROUPID" val="5fab54f0341d2fac3cfce989"/>
  <p:tag name="KSO_WM_SLIDE_BK_DARK_LIGHT" val="2"/>
  <p:tag name="KSO_WM_SLIDE_BACKGROUND_TYPE" val="leftRight"/>
  <p:tag name="KSO_WM_SLIDE_SUPPORT_FEATURE_TYPE" val="1"/>
  <p:tag name="KSO_WM_TEMPLATE_ASSEMBLE_XID" val="5fd2e01a6ba173179970b3c1"/>
  <p:tag name="KSO_WM_TEMPLATE_ASSEMBLE_GROUPID" val="5fd2e01a6ba173179970b3c1"/>
</p:tagLst>
</file>

<file path=ppt/tags/tag43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UNIT_LINE_FORE_SCHEMECOLOR_INDEX_BRIGHTNESS" val="0"/>
  <p:tag name="KSO_WM_UNIT_LINE_FORE_SCHEMECOLOR_INDEX" val="14"/>
  <p:tag name="KSO_WM_UNIT_LINE_FILL_TYPE" val="2"/>
  <p:tag name="KSO_WM_UNIT_TEXT_FILL_FORE_SCHEMECOLOR_INDEX_BRIGHTNESS" val="0.15"/>
  <p:tag name="KSO_WM_UNIT_TEXT_FILL_FORE_SCHEMECOLOR_INDEX" val="13"/>
  <p:tag name="KSO_WM_UNIT_TEXT_FILL_TYPE" val="1"/>
</p:tagLst>
</file>

<file path=ppt/tags/tag44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15"/>
  <p:tag name="KSO_WM_UNIT_TEXT_FILL_FORE_SCHEMECOLOR_INDEX" val="13"/>
  <p:tag name="KSO_WM_UNIT_TEXT_FILL_TYPE" val="1"/>
</p:tagLst>
</file>

<file path=ppt/tags/tag44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Lst>
</file>

<file path=ppt/tags/tag44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444.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4757_1*a*1"/>
  <p:tag name="KSO_WM_TEMPLATE_CATEGORY" val="diagram"/>
  <p:tag name="KSO_WM_TEMPLATE_INDEX" val="20214757"/>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b6e4197f28b94dc5bf6713d32ce70b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1bdd91dcdfd14730952d27f96e3fd53b"/>
  <p:tag name="KSO_WM_UNIT_TEXT_FILL_FORE_SCHEMECOLOR_INDEX_BRIGHTNESS" val="0"/>
  <p:tag name="KSO_WM_UNIT_TEXT_FILL_FORE_SCHEMECOLOR_INDEX" val="13"/>
  <p:tag name="KSO_WM_UNIT_TEXT_FILL_TYPE" val="1"/>
  <p:tag name="KSO_WM_TEMPLATE_ASSEMBLE_XID" val="60656f9a4054ed1e2fb80d49"/>
  <p:tag name="KSO_WM_TEMPLATE_ASSEMBLE_GROUPID" val="60656f9a4054ed1e2fb80d49"/>
</p:tagLst>
</file>

<file path=ppt/tags/tag445.xml><?xml version="1.0" encoding="utf-8"?>
<p:tagLst xmlns:p="http://schemas.openxmlformats.org/presentationml/2006/main">
  <p:tag name="KSO_WM_UNIT_BLOCK" val="0"/>
  <p:tag name="KSO_WM_UNIT_DEC_AREA_ID" val="a4efb6af75c540a78e088d5cfc652fb6"/>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4757_1*i*2"/>
  <p:tag name="KSO_WM_TEMPLATE_CATEGORY" val="diagram"/>
  <p:tag name="KSO_WM_TEMPLATE_INDEX" val="20214757"/>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b6e4197f28b94dc5bf6713d32ce70be2&quot;,&quot;X&quot;:{&quot;Pos&quot;:0},&quot;Y&quot;:{&quot;Pos&quot;:2}},&quot;whChangeMode&quot;:0}"/>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f9a4054ed1e2fb80d49"/>
  <p:tag name="KSO_WM_TEMPLATE_ASSEMBLE_GROUPID" val="60656f9a4054ed1e2fb80d49"/>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1*l_h_i*1_1_1"/>
  <p:tag name="KSO_WM_TEMPLATE_CATEGORY" val="diagram"/>
  <p:tag name="KSO_WM_TEMPLATE_INDEX" val="20214888"/>
  <p:tag name="KSO_WM_UNIT_LAYERLEVEL" val="1_1_1"/>
  <p:tag name="KSO_WM_TAG_VERSION" val="1.0"/>
  <p:tag name="KSO_WM_BEAUTIFY_FLAG" val="#wm#"/>
  <p:tag name="KSO_WM_DIAGRAM_GROUP_CODE" val="l1-1"/>
  <p:tag name="KSO_WM_UNIT_TYPE" val="l_h_i"/>
  <p:tag name="KSO_WM_UNIT_INDEX" val="1_1_1"/>
  <p:tag name="KSO_WM_UNIT_FILL_FORE_SCHEMECOLOR_INDEX_BRIGHTNESS" val="0"/>
  <p:tag name="KSO_WM_UNIT_FILL_FORE_SCHEMECOLOR_INDEX" val="5"/>
  <p:tag name="KSO_WM_UNIT_FILL_TYPE" val="1"/>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1*l_h_a*1_1_1"/>
  <p:tag name="KSO_WM_TEMPLATE_CATEGORY" val="diagram"/>
  <p:tag name="KSO_WM_TEMPLATE_INDEX" val="20214888"/>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VALUE" val="21"/>
  <p:tag name="KSO_WM_DIAGRAM_GROUP_CODE" val="l1-1"/>
  <p:tag name="KSO_WM_UNIT_TYPE" val="l_h_a"/>
  <p:tag name="KSO_WM_UNIT_INDEX" val="1_1_1"/>
  <p:tag name="KSO_WM_UNIT_TEXT_FILL_FORE_SCHEMECOLOR_INDEX_BRIGHTNESS" val="0"/>
  <p:tag name="KSO_WM_UNIT_TEXT_FILL_FORE_SCHEMECOLOR_INDEX" val="5"/>
  <p:tag name="KSO_WM_UNIT_TEXT_FILL_TYPE" val="1"/>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1*l_h_f*1_1_1"/>
  <p:tag name="KSO_WM_TEMPLATE_CATEGORY" val="diagram"/>
  <p:tag name="KSO_WM_TEMPLATE_INDEX" val="20214888"/>
  <p:tag name="KSO_WM_UNIT_LAYERLEVEL" val="1_1_1"/>
  <p:tag name="KSO_WM_TAG_VERSION" val="1.0"/>
  <p:tag name="KSO_WM_BEAUTIFY_FLAG" val="#wm#"/>
  <p:tag name="KSO_WM_UNIT_SUBTYPE" val="a"/>
  <p:tag name="KSO_WM_UNIT_PRESET_TEXT" val="单击此处输入你的正文，文字是您思想的提炼，为了最终演示发布的良好效果，请尽量言简意赅的阐述观点；根据需要可酌情增减文字。"/>
  <p:tag name="KSO_WM_UNIT_NOCLEAR" val="0"/>
  <p:tag name="KSO_WM_UNIT_VALUE" val="84"/>
  <p:tag name="KSO_WM_DIAGRAM_GROUP_CODE" val="l1-1"/>
  <p:tag name="KSO_WM_UNIT_TYPE" val="l_h_f"/>
  <p:tag name="KSO_WM_UNIT_INDEX" val="1_1_1"/>
  <p:tag name="KSO_WM_UNIT_TEXT_FILL_FORE_SCHEMECOLOR_INDEX_BRIGHTNESS" val="0.25"/>
  <p:tag name="KSO_WM_UNIT_TEXT_FILL_FORE_SCHEMECOLOR_INDEX" val="13"/>
  <p:tag name="KSO_WM_UNIT_TEXT_FILL_TYPE" val="1"/>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1*l_h_i*1_2_1"/>
  <p:tag name="KSO_WM_TEMPLATE_CATEGORY" val="diagram"/>
  <p:tag name="KSO_WM_TEMPLATE_INDEX" val="20214888"/>
  <p:tag name="KSO_WM_UNIT_LAYERLEVEL" val="1_1_1"/>
  <p:tag name="KSO_WM_TAG_VERSION" val="1.0"/>
  <p:tag name="KSO_WM_BEAUTIFY_FLAG" val="#wm#"/>
  <p:tag name="KSO_WM_DIAGRAM_GROUP_CODE" val="l1-1"/>
  <p:tag name="KSO_WM_UNIT_TYPE" val="l_h_i"/>
  <p:tag name="KSO_WM_UNIT_INDEX" val="1_2_1"/>
  <p:tag name="KSO_WM_UNIT_FILL_FORE_SCHEMECOLOR_INDEX_BRIGHTNESS" val="0"/>
  <p:tag name="KSO_WM_UNIT_FILL_FORE_SCHEMECOLOR_INDEX" val="5"/>
  <p:tag name="KSO_WM_UNIT_FILL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88_1*l_h_a*1_2_1"/>
  <p:tag name="KSO_WM_TEMPLATE_CATEGORY" val="diagram"/>
  <p:tag name="KSO_WM_TEMPLATE_INDEX" val="20214888"/>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VALUE" val="21"/>
  <p:tag name="KSO_WM_DIAGRAM_GROUP_CODE" val="l1-1"/>
  <p:tag name="KSO_WM_UNIT_TYPE" val="l_h_a"/>
  <p:tag name="KSO_WM_UNIT_INDEX" val="1_2_1"/>
  <p:tag name="KSO_WM_UNIT_TEXT_FILL_FORE_SCHEMECOLOR_INDEX_BRIGHTNESS" val="0"/>
  <p:tag name="KSO_WM_UNIT_TEXT_FILL_FORE_SCHEMECOLOR_INDEX" val="5"/>
  <p:tag name="KSO_WM_UNIT_TEXT_FILL_TYPE" val="1"/>
</p:tagLst>
</file>

<file path=ppt/tags/tag451.xml><?xml version="1.0" encoding="utf-8"?>
<p:tagLst xmlns:p="http://schemas.openxmlformats.org/presentationml/2006/main">
  <p:tag name="KSO_WM_BEAUTIFY_FLAG" val="#wm#"/>
  <p:tag name="KSO_WM_TEMPLATE_CATEGORY" val="diagram"/>
  <p:tag name="KSO_WM_TEMPLATE_INDEX" val="20214757"/>
  <p:tag name="KSO_WM_SLIDE_BACKGROUND" val="[&quot;leftRight&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cf646b86bf8da9b6740180"/>
  <p:tag name="KSO_WM_CHIP_FILLPROP" val="[[{&quot;fill_id&quot;:&quot;164c300f690d423ab1b6e3b65edb0bf9&quot;,&quot;fill_align&quot;:&quot;lb&quot;,&quot;text_align&quot;:&quot;lb&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SLIDE_ID" val="diagram2021475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540"/>
  <p:tag name="KSO_WM_SLIDE_POSITION" val="0*0"/>
  <p:tag name="KSO_WM_TAG_VERSION" val="1.0"/>
  <p:tag name="KSO_WM_SLIDE_LAYOUT" val="a_d"/>
  <p:tag name="KSO_WM_SLIDE_LAYOUT_CNT" val="1_1"/>
  <p:tag name="KSO_WM_SLIDE_LAYOUT_INFO" val="{&quot;direction&quot;:1,&quot;id&quot;:&quot;2021-04-01T15:55:27&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1-04-01T15:55:27&quot;,&quot;margin&quot;:{&quot;bottom&quot;:5.0799999237060547,&quot;left&quot;:1.6929999589920044,&quot;right&quot;:1.6929999589920044,&quot;top&quot;:3.3870000839233398},&quot;type&quot;:0},{&quot;id&quot;:&quot;2021-04-01T15:55:27&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3"/>
  <p:tag name="KSO_WM_TEMPLATE_ASSEMBLE_XID" val="60656f9a4054ed1e2fb80d49"/>
  <p:tag name="KSO_WM_TEMPLATE_ASSEMBLE_GROUPID" val="60656f9a4054ed1e2fb80d49"/>
</p:tagLst>
</file>

<file path=ppt/tags/tag45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45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UNIT_LINE_FORE_SCHEMECOLOR_INDEX_BRIGHTNESS" val="0"/>
  <p:tag name="KSO_WM_UNIT_LINE_FORE_SCHEMECOLOR_INDEX" val="14"/>
  <p:tag name="KSO_WM_UNIT_LINE_FILL_TYPE" val="2"/>
  <p:tag name="KSO_WM_UNIT_TEXT_FILL_FORE_SCHEMECOLOR_INDEX_BRIGHTNESS" val="0.15"/>
  <p:tag name="KSO_WM_UNIT_TEXT_FILL_FORE_SCHEMECOLOR_INDEX" val="13"/>
  <p:tag name="KSO_WM_UNIT_TEXT_FILL_TYPE" val="1"/>
</p:tagLst>
</file>

<file path=ppt/tags/tag45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15"/>
  <p:tag name="KSO_WM_UNIT_TEXT_FILL_FORE_SCHEMECOLOR_INDEX" val="13"/>
  <p:tag name="KSO_WM_UNIT_TEXT_FILL_TYPE" val="1"/>
</p:tagLst>
</file>

<file path=ppt/tags/tag45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Lst>
</file>

<file path=ppt/tags/tag45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45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1887_1*a*1"/>
  <p:tag name="KSO_WM_TEMPLATE_CATEGORY" val="diagram"/>
  <p:tag name="KSO_WM_TEMPLATE_INDEX" val="20211887"/>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26aee298dff41579c3d750f423670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8cb8cb873b74559bbec5c3bd7183f0e"/>
  <p:tag name="KSO_WM_UNIT_TEXT_FILL_FORE_SCHEMECOLOR_INDEX_BRIGHTNESS" val="0"/>
  <p:tag name="KSO_WM_UNIT_TEXT_FILL_FORE_SCHEMECOLOR_INDEX" val="13"/>
  <p:tag name="KSO_WM_UNIT_TEXT_FILL_TYPE" val="1"/>
  <p:tag name="KSO_WM_TEMPLATE_ASSEMBLE_XID" val="60656f2d4054ed1e2fb804ec"/>
  <p:tag name="KSO_WM_TEMPLATE_ASSEMBLE_GROUPID" val="60656f2d4054ed1e2fb804ec"/>
</p:tagLst>
</file>

<file path=ppt/tags/tag45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87_1*f*1"/>
  <p:tag name="KSO_WM_TEMPLATE_CATEGORY" val="diagram"/>
  <p:tag name="KSO_WM_TEMPLATE_INDEX" val="20211887"/>
  <p:tag name="KSO_WM_UNIT_LAYERLEVEL" val="1"/>
  <p:tag name="KSO_WM_TAG_VERSION" val="1.0"/>
  <p:tag name="KSO_WM_BEAUTIFY_FLAG" val="#wm#"/>
  <p:tag name="KSO_WM_UNIT_DEFAULT_FONT" val="14;20;2"/>
  <p:tag name="KSO_WM_UNIT_BLOCK" val="0"/>
  <p:tag name="KSO_WM_UNIT_VALUE" val="126"/>
  <p:tag name="KSO_WM_UNIT_SHOW_EDIT_AREA_INDICATION" val="1"/>
  <p:tag name="KSO_WM_CHIP_GROUPID" val="5e6b05596848fb12bee65ac8"/>
  <p:tag name="KSO_WM_CHIP_XID" val="5e6b05596848fb12bee65aca"/>
  <p:tag name="KSO_WM_UNIT_DEC_AREA_ID" val="e14f250568b74e8fb6ebd89ad202959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dda32b4e8834c39b656c6ba6eb00826"/>
  <p:tag name="KSO_WM_UNIT_TEXT_FILL_FORE_SCHEMECOLOR_INDEX_BRIGHTNESS" val="0.25"/>
  <p:tag name="KSO_WM_UNIT_TEXT_FILL_FORE_SCHEMECOLOR_INDEX" val="13"/>
  <p:tag name="KSO_WM_UNIT_TEXT_FILL_TYPE" val="1"/>
  <p:tag name="KSO_WM_TEMPLATE_ASSEMBLE_XID" val="60656f2d4054ed1e2fb804ec"/>
  <p:tag name="KSO_WM_TEMPLATE_ASSEMBLE_GROUPID" val="60656f2d4054ed1e2fb804ec"/>
</p:tagLst>
</file>

<file path=ppt/tags/tag459.xml><?xml version="1.0" encoding="utf-8"?>
<p:tagLst xmlns:p="http://schemas.openxmlformats.org/presentationml/2006/main">
  <p:tag name="KSO_WM_UNIT_VALUE" val="1311*1227"/>
  <p:tag name="KSO_WM_UNIT_HIGHLIGHT" val="0"/>
  <p:tag name="KSO_WM_UNIT_COMPATIBLE" val="1"/>
  <p:tag name="KSO_WM_UNIT_DIAGRAM_ISNUMVISUAL" val="0"/>
  <p:tag name="KSO_WM_UNIT_DIAGRAM_ISREFERUNIT" val="0"/>
  <p:tag name="KSO_WM_UNIT_TYPE" val="d"/>
  <p:tag name="KSO_WM_UNIT_INDEX" val="1"/>
  <p:tag name="KSO_WM_UNIT_ID" val="diagram20211887_1*d*1"/>
  <p:tag name="KSO_WM_TEMPLATE_CATEGORY" val="diagram"/>
  <p:tag name="KSO_WM_TEMPLATE_INDEX" val="20211887"/>
  <p:tag name="KSO_WM_UNIT_LAYERLEVEL" val="1"/>
  <p:tag name="KSO_WM_TAG_VERSION" val="1.0"/>
  <p:tag name="KSO_WM_BEAUTIFY_FLAG" val="#wm#"/>
  <p:tag name="KSO_WM_CHIP_GROUPID" val="5e7310da9a230a26b9e88a19"/>
  <p:tag name="KSO_WM_CHIP_XID" val="5e7310da9a230a26b9e88a1a"/>
  <p:tag name="KSO_WM_UNIT_DEC_AREA_ID" val="f160493a84564c9e933b7ca63abda50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b48da4bb9ad4862b11f6379591e5acd"/>
  <p:tag name="KSO_WM_UNIT_PLACING_PICTURE" val="2b48da4bb9ad4862b11f6379591e5acd"/>
  <p:tag name="KSO_WM_UNIT_SUPPORT_UNIT_TYPE" val="[&quot;d&quot;,&quot;α&quot;,&quot;β&quot;,&quot;θ&quot;]"/>
  <p:tag name="KSO_WM_TEMPLATE_ASSEMBLE_XID" val="60656f2d4054ed1e2fb804ec"/>
  <p:tag name="KSO_WM_TEMPLATE_ASSEMBLE_GROUPID" val="60656f2d4054ed1e2fb804ec"/>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TEMPLATE_THUMBS_INDEX" val="1、6、10、14、20、26、27、28、29、31"/>
  <p:tag name="KSO_WM_SLIDE_COLORSCHEME_VERSION" val="3.2"/>
  <p:tag name="KSO_WM_SLIDE_CONSTRAINT" val="%7b%22slideConstraint%22%3a%7b%22seriesAreas%22%3a%5b%5d%2c%22singleAreas%22%3a%5b%7b%22shapes%22%3a%5b4%5d%2c%22serialConstraintIndex%22%3a-1%2c%22areatextmark%22%3a0%2c%22pictureprocessmark%22%3a0%7d%5d%7d%7d"/>
  <p:tag name="KSO_WM_SLIDE_ID" val="diagram2021188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20"/>
  <p:tag name="KSO_WM_SLIDE_POSITION" val="0*59"/>
  <p:tag name="KSO_WM_TAG_VERSION" val="1.0"/>
  <p:tag name="KSO_WM_BEAUTIFY_FLAG" val="#wm#"/>
  <p:tag name="KSO_WM_TEMPLATE_CATEGORY" val="diagram"/>
  <p:tag name="KSO_WM_TEMPLATE_INDEX" val="20211887"/>
  <p:tag name="KSO_WM_SLIDE_LAYOUT" val="a_d_f"/>
  <p:tag name="KSO_WM_SLIDE_LAYOUT_CNT" val="1_1_1"/>
  <p:tag name="KSO_WM_SLIDE_BACKGROUND" val="[&quot;general&quot;,&quot;leftRight&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6f0948ff10254d00b4bf14def3014046&quot;,&quot;fill_align&quot;:&quot;lb&quot;,&quot;text_align&quot;:&quot;lb&quot;,&quot;text_direction&quot;:&quot;horizontal&quot;,&quot;chip_types&quot;:[&quot;header&quot;]},{&quot;fill_id&quot;:&quot;09b85dfb93a844bca31b61364409beee&quot;,&quot;fill_align&quot;:&quot;lt&quot;,&quot;text_align&quot;:&quot;lt&quot;,&quot;text_direction&quot;:&quot;horizontal&quot;,&quot;chip_types&quot;:[&quot;text&quot;]},{&quot;fill_id&quot;:&quot;bb1b514ac62f4b04861d12e38ed45d2b&quot;,&quot;fill_align&quot;:&quot;cm&quot;,&quot;text_align&quot;:&quot;cm&quot;,&quot;text_direction&quot;:&quot;horizontal&quot;,&quot;chip_types&quot;:[&quot;picture&quot;,&quot;chart&quot;,&quot;table&quot;,&quot;video&quot;],&quot;support_features&quot;:[&quot;collage&quot;,&quot;carousel&quot;,&quot;creativecrop&quot;]}]]"/>
  <p:tag name="KSO_WM_SLIDE_LAYOUT_INFO" val="{&quot;backgroundInfo&quot;:[{&quot;bottom&quot;:0,&quot;bottomAbs&quot;:false,&quot;left&quot;:0,&quot;leftAbs&quot;:false,&quot;right&quot;:0,&quot;rightAbs&quot;:false,&quot;top&quot;:0,&quot;topAbs&quot;:false,&quot;type&quot;:&quot;general&quot;}],&quot;direction&quot;:1,&quot;id&quot;:&quot;2021-04-01T15:32:19&quot;,&quot;maxSize&quot;:{&quot;size1&quot;:56.200000000000003},&quot;minSize&quot;:{&quot;size1&quot;:56.200000000000003},&quot;normalSize&quot;:{&quot;size1&quot;:56.200000000000003},&quot;subLayout&quot;:[{&quot;backgroundInfo&quot;:[{&quot;bottom&quot;:0.111111112,&quot;bottomAbs&quot;:false,&quot;left&quot;:0,&quot;leftAbs&quot;:false,&quot;right&quot;:0.022286573399999999,&quot;rightAbs&quot;:false,&quot;top&quot;:0.111111112,&quot;topAbs&quot;:false,&quot;type&quot;:&quot;leftRight&quot;}],&quot;id&quot;:&quot;2021-04-01T15:32:19&quot;,&quot;maxSize&quot;:{&quot;size1&quot;:39.652430159957326},&quot;minSize&quot;:{&quot;size1&quot;:24.752430159957321},&quot;normalSize&quot;:{&quot;size1&quot;:28.319096826623987},&quot;subLayout&quot;:[{&quot;id&quot;:&quot;2021-04-01T15:32:19&quot;,&quot;margin&quot;:{&quot;bottom&quot;:0.026000002399086952,&quot;left&quot;:1.6929999589920044,&quot;right&quot;:2.1170001029968262,&quot;top&quot;:3.4219999313354492},&quot;type&quot;:0},{&quot;id&quot;:&quot;2021-04-01T15:32:19&quot;,&quot;margin&quot;:{&quot;bottom&quot;:3.3870000839233398,&quot;left&quot;:1.6929999589920044,&quot;right&quot;:2.1170001029968262,&quot;top&quot;:0.3970000147819519},&quot;type&quot;:0}],&quot;type&quot;:0},{&quot;id&quot;:&quot;2021-04-01T15:32:19&quot;,&quot;margin&quot;:{&quot;bottom&quot;:2.1170001029968262,&quot;left&quot;:0.84700000286102295,&quot;right&quot;:1.6929999589920044,&quot;top&quot;:2.1170001029968262},&quot;type&quot;:0}],&quot;type&quot;:0}"/>
  <p:tag name="KSO_WM_CHIP_XID" val="5f0d96f58050c250ba657ced"/>
  <p:tag name="KSO_WM_SLIDE_CAN_ADD_NAVIGATION" val="1"/>
  <p:tag name="KSO_WM_CHIP_GROUPID" val="5f0d96f58050c250ba657cec"/>
  <p:tag name="KSO_WM_SLIDE_BK_DARK_LIGHT" val="2"/>
  <p:tag name="KSO_WM_SLIDE_BACKGROUND_TYPE" val="leftRight"/>
  <p:tag name="KSO_WM_SLIDE_SUPPORT_FEATURE_TYPE" val="7"/>
  <p:tag name="KSO_WM_TEMPLATE_ASSEMBLE_XID" val="60656f2d4054ed1e2fb804ec"/>
  <p:tag name="KSO_WM_TEMPLATE_ASSEMBLE_GROUPID" val="60656f2d4054ed1e2fb804ec"/>
</p:tagLst>
</file>

<file path=ppt/tags/tag4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63.xml><?xml version="1.0" encoding="utf-8"?>
<p:tagLst xmlns:p="http://schemas.openxmlformats.org/presentationml/2006/main">
  <p:tag name="KSO_WM_UNIT_VALUE" val="1311*1269"/>
  <p:tag name="KSO_WM_UNIT_HIGHLIGHT" val="0"/>
  <p:tag name="KSO_WM_UNIT_COMPATIBLE" val="1"/>
  <p:tag name="KSO_WM_UNIT_DIAGRAM_ISNUMVISUAL" val="0"/>
  <p:tag name="KSO_WM_UNIT_DIAGRAM_ISREFERUNIT" val="0"/>
  <p:tag name="KSO_WM_UNIT_TYPE" val="d"/>
  <p:tag name="KSO_WM_UNIT_INDEX" val="1"/>
  <p:tag name="KSO_WM_UNIT_ID" val="diagram20211935_1*d*1"/>
  <p:tag name="KSO_WM_TEMPLATE_CATEGORY" val="diagram"/>
  <p:tag name="KSO_WM_TEMPLATE_INDEX" val="20211935"/>
  <p:tag name="KSO_WM_UNIT_LAYERLEVEL" val="1"/>
  <p:tag name="KSO_WM_TAG_VERSION" val="1.0"/>
  <p:tag name="KSO_WM_BEAUTIFY_FLAG" val="#wm#"/>
  <p:tag name="KSO_WM_CHIP_GROUPID" val="5e7310da9a230a26b9e88a19"/>
  <p:tag name="KSO_WM_CHIP_XID" val="5e7310da9a230a26b9e88a1a"/>
  <p:tag name="KSO_WM_UNIT_DEC_AREA_ID" val="1f71c16c39c74562be0cff859d22355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83937fd64c504bad92dfa34fdbf04df4"/>
  <p:tag name="KSO_WM_UNIT_PLACING_PICTURE" val="83937fd64c504bad92dfa34fdbf04df4"/>
  <p:tag name="KSO_WM_UNIT_SUPPORT_UNIT_TYPE" val="[&quot;d&quot;,&quot;θ&quot;]"/>
  <p:tag name="KSO_WM_TEMPLATE_ASSEMBLE_XID" val="60656f1d4054ed1e2fb803b6"/>
  <p:tag name="KSO_WM_TEMPLATE_ASSEMBLE_GROUPID" val="60656f1d4054ed1e2fb803b6"/>
</p:tagLst>
</file>

<file path=ppt/tags/tag464.xml><?xml version="1.0" encoding="utf-8"?>
<p:tagLst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11935_1*a*1"/>
  <p:tag name="KSO_WM_TEMPLATE_CATEGORY" val="diagram"/>
  <p:tag name="KSO_WM_TEMPLATE_INDEX" val="2021193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291bea209f04ffca5915d1f99fd1db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9f3f22b1cdc0443c9a0727712063fefe"/>
  <p:tag name="KSO_WM_UNIT_TEXT_FILL_FORE_SCHEMECOLOR_INDEX_BRIGHTNESS" val="0"/>
  <p:tag name="KSO_WM_UNIT_TEXT_FILL_FORE_SCHEMECOLOR_INDEX" val="13"/>
  <p:tag name="KSO_WM_UNIT_TEXT_FILL_TYPE" val="1"/>
  <p:tag name="KSO_WM_TEMPLATE_ASSEMBLE_XID" val="60656f1d4054ed1e2fb803b6"/>
  <p:tag name="KSO_WM_TEMPLATE_ASSEMBLE_GROUPID" val="60656f1d4054ed1e2fb803b6"/>
</p:tagLst>
</file>

<file path=ppt/tags/tag46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35_1*f*1"/>
  <p:tag name="KSO_WM_TEMPLATE_CATEGORY" val="diagram"/>
  <p:tag name="KSO_WM_TEMPLATE_INDEX" val="20211935"/>
  <p:tag name="KSO_WM_UNIT_LAYERLEVEL" val="1"/>
  <p:tag name="KSO_WM_TAG_VERSION" val="1.0"/>
  <p:tag name="KSO_WM_BEAUTIFY_FLAG" val="#wm#"/>
  <p:tag name="KSO_WM_UNIT_DEFAULT_FONT" val="14;20;2"/>
  <p:tag name="KSO_WM_UNIT_BLOCK" val="0"/>
  <p:tag name="KSO_WM_UNIT_VALUE" val="192"/>
  <p:tag name="KSO_WM_UNIT_SHOW_EDIT_AREA_INDICATION" val="1"/>
  <p:tag name="KSO_WM_CHIP_GROUPID" val="5e6b05596848fb12bee65ac8"/>
  <p:tag name="KSO_WM_CHIP_XID" val="5e6b05596848fb12bee65aca"/>
  <p:tag name="KSO_WM_UNIT_DEC_AREA_ID" val="505bf38da6254925812fba5c3fb09e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32d15bfa4e14460b84bf16055c3d1f4"/>
  <p:tag name="KSO_WM_UNIT_TEXT_FILL_FORE_SCHEMECOLOR_INDEX_BRIGHTNESS" val="0.25"/>
  <p:tag name="KSO_WM_UNIT_TEXT_FILL_FORE_SCHEMECOLOR_INDEX" val="13"/>
  <p:tag name="KSO_WM_UNIT_TEXT_FILL_TYPE" val="1"/>
  <p:tag name="KSO_WM_TEMPLATE_ASSEMBLE_XID" val="60656f1d4054ed1e2fb803b6"/>
  <p:tag name="KSO_WM_TEMPLATE_ASSEMBLE_GROUPID" val="60656f1d4054ed1e2fb803b6"/>
</p:tagLst>
</file>

<file path=ppt/tags/tag466.xml><?xml version="1.0" encoding="utf-8"?>
<p:tagLst xmlns:p="http://schemas.openxmlformats.org/presentationml/2006/main">
  <p:tag name="KSO_WM_SLIDE_ID" val="diagram20211935_1"/>
  <p:tag name="KSO_WM_TEMPLATE_SUBCATEGORY" val="21"/>
  <p:tag name="KSO_WM_SLIDE_ITEM_CNT" val="0"/>
  <p:tag name="KSO_WM_SLIDE_INDEX" val="1"/>
  <p:tag name="KSO_WM_TAG_VERSION" val="1.0"/>
  <p:tag name="KSO_WM_BEAUTIFY_FLAG" val="#wm#"/>
  <p:tag name="KSO_WM_TEMPLATE_CATEGORY" val="diagram"/>
  <p:tag name="KSO_WM_TEMPLATE_INDEX" val="20211935"/>
  <p:tag name="KSO_WM_SLIDE_TYPE" val="text"/>
  <p:tag name="KSO_WM_SLIDE_SUBTYPE" val="picTxt"/>
  <p:tag name="KSO_WM_SLIDE_SIZE" val="888*372"/>
  <p:tag name="KSO_WM_SLIDE_POSITION" val="36*84"/>
  <p:tag name="KSO_WM_SLIDE_LAYOUT" val="a_d_f"/>
  <p:tag name="KSO_WM_SLIDE_LAYOUT_CNT" val="1_1_1"/>
  <p:tag name="KSO_WM_TEMPLATE_MASTER_TYPE" val="0"/>
  <p:tag name="KSO_WM_TEMPLATE_COLOR_TYPE" val="1"/>
  <p:tag name="KSO_WM_SLIDE_LAYOUT_INFO" val="{&quot;backgroundInfo&quot;:[{&quot;bottom&quot;:0,&quot;bottomAbs&quot;:false,&quot;left&quot;:0,&quot;leftAbs&quot;:false,&quot;right&quot;:0,&quot;rightAbs&quot;:false,&quot;top&quot;:0,&quot;topAbs&quot;:false,&quot;type&quot;:&quot;general&quot;}],&quot;direction&quot;:1,&quot;id&quot;:&quot;2021-04-01T15:29:00&quot;,&quot;maxSize&quot;:{&quot;size1&quot;:48.799803080148315},&quot;minSize&quot;:{&quot;size1&quot;:41.399803080148317},&quot;normalSize&quot;:{&quot;size1&quot;:43.118553080148317},&quot;subLayout&quot;:[{&quot;id&quot;:&quot;2021-04-01T15:29:00&quot;,&quot;margin&quot;:{&quot;bottom&quot;:1.6929999589920044,&quot;left&quot;:1.284000039100647,&quot;right&quot;:0.026000002399086952,&quot;top&quot;:1.6929999589920044},&quot;type&quot;:0},{&quot;id&quot;:&quot;2021-04-01T15:29:00&quot;,&quot;maxSize&quot;:{&quot;size1&quot;:35.166522526683252},&quot;minSize&quot;:{&quot;size1&quot;:28.566522526683251},&quot;normalSize&quot;:{&quot;size1&quot;:28.566707711868435},&quot;subLayout&quot;:[{&quot;id&quot;:&quot;2021-04-01T15:29:00&quot;,&quot;margin&quot;:{&quot;bottom&quot;:0.035000000149011612,&quot;left&quot;:1.2279999256134033,&quot;right&quot;:1.2719999551773071,&quot;top&quot;:2.5399999618530273},&quot;type&quot;:0},{&quot;id&quot;:&quot;2021-04-01T15:29:00&quot;,&quot;margin&quot;:{&quot;bottom&quot;:2.9630000591278076,&quot;left&quot;:1.2279999256134033,&quot;right&quot;:1.2719999551773071,&quot;top&quot;:0.81800001859664917},&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cac08a758c1ec0b7089df"/>
  <p:tag name="KSO_WM_CHIP_FILLPROP" val="[[{&quot;text_align&quot;:&quot;lm&quot;,&quot;text_direction&quot;:&quot;horizontal&quot;,&quot;support_features&quot;:[&quot;collage&quot;,&quot;carousel&quot;,&quot;creativecrop&quot;],&quot;support_big_font&quot;:false,&quot;fill_id&quot;:&quot;aa002354d82a42ada3683e379c3e2aaf&quot;,&quot;fill_align&quot;:&quot;rm&quot;,&quot;chip_types&quot;:[&quot;picture&quot;,&quot;video&quot;]},{&quot;text_align&quot;:&quot;lb&quot;,&quot;text_direction&quot;:&quot;horizontal&quot;,&quot;support_big_font&quot;:false,&quot;fill_id&quot;:&quot;3f9a9f64c04447f0a3b2a9aabf5ba267&quot;,&quot;fill_align&quot;:&quot;lb&quot;,&quot;chip_types&quot;:[&quot;header&quot;]},{&quot;text_align&quot;:&quot;lt&quot;,&quot;text_direction&quot;:&quot;horizontal&quot;,&quot;support_big_font&quot;:false,&quot;fill_id&quot;:&quot;ac71787c34b9486c80fe97510903788a&quot;,&quot;fill_align&quot;:&quot;lt&quot;,&quot;chip_types&quot;:[&quot;text&quot;]}]]"/>
  <p:tag name="KSO_WM_CHIP_DECFILLPROP" val="[]"/>
  <p:tag name="KSO_WM_SLIDE_CAN_ADD_NAVIGATION" val="1"/>
  <p:tag name="KSO_WM_CHIP_GROUPID" val="5eecac08a758c1ec0b7089de"/>
  <p:tag name="KSO_WM_SLIDE_BK_DARK_LIGHT" val="2"/>
  <p:tag name="KSO_WM_SLIDE_BACKGROUND_TYPE" val="general"/>
  <p:tag name="KSO_WM_SLIDE_SUPPORT_FEATURE_TYPE" val="7"/>
  <p:tag name="KSO_WM_TEMPLATE_ASSEMBLE_XID" val="60656f1d4054ed1e2fb803b6"/>
  <p:tag name="KSO_WM_TEMPLATE_ASSEMBLE_GROUPID" val="60656f1d4054ed1e2fb803b6"/>
</p:tagLst>
</file>

<file path=ppt/tags/tag4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020_1*i*1"/>
  <p:tag name="KSO_WM_TEMPLATE_CATEGORY" val="diagram"/>
  <p:tag name="KSO_WM_TEMPLATE_INDEX" val="20211020"/>
  <p:tag name="KSO_WM_UNIT_LAYERLEVEL" val="1"/>
  <p:tag name="KSO_WM_TAG_VERSION" val="1.0"/>
  <p:tag name="KSO_WM_BEAUTIFY_FLAG" val="#wm#"/>
  <p:tag name="KSO_WM_UNIT_ADJUSTLAYOUT_ID" val="8"/>
  <p:tag name="KSO_WM_UNIT_COLOR_SCHEME_SHAPE_ID" val="8"/>
  <p:tag name="KSO_WM_UNIT_COLOR_SCHEME_PARENT_PAGE" val="0_1"/>
  <p:tag name="KSO_WM_UNIT_FOIL_COLOR" val="1"/>
  <p:tag name="KSO_WM_UNIT_BLOCK" val="0"/>
  <p:tag name="KSO_WM_UNIT_SM_LIMIT_TYPE" val="2"/>
  <p:tag name="KSO_WM_UNIT_DEC_AREA_ID" val="231ac7b4a8d346ada6ce3d1505242885"/>
  <p:tag name="KSO_WM_UNIT_DECORATE_INFO" val="{&quot;DecorateInfoH&quot;:{&quot;IsAbs&quot;:true},&quot;DecorateInfoW&quot;:{&quot;IsAbs&quot;:true},&quot;DecorateInfoX&quot;:{&quot;IsAbs&quot;:true,&quot;Pos&quot;:1},&quot;DecorateInfoY&quot;:{&quot;IsAbs&quot;:true,&quot;Pos&quot;:1},&quot;ReferentInfo&quot;:{&quot;Id&quot;:&quot;538f1183b7bb4d4ba791791890cfae5e&quot;,&quot;X&quot;:{&quot;Pos&quot;:1},&quot;Y&quot;:{&quot;Pos&quot;:1}},&quot;whChangeMode&quot;:0}"/>
  <p:tag name="KSO_WM_CHIP_GROUPID" val="5ef31f54c6295c63c1a2e06e"/>
  <p:tag name="KSO_WM_CHIP_XID" val="5ef31f54c6295c63c1a2e06f"/>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14"/>
  <p:tag name="KSO_WM_UNIT_TEXT_FILL_TYPE" val="1"/>
  <p:tag name="KSO_WM_UNIT_VALUE" val="360"/>
  <p:tag name="KSO_WM_TEMPLATE_ASSEMBLE_XID" val="60656ea34054ed1e2fb7fcd1"/>
  <p:tag name="KSO_WM_TEMPLATE_ASSEMBLE_GROUPID" val="60656ea34054ed1e2fb7fcd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020_1*i*2"/>
  <p:tag name="KSO_WM_TEMPLATE_CATEGORY" val="diagram"/>
  <p:tag name="KSO_WM_TEMPLATE_INDEX" val="20211020"/>
  <p:tag name="KSO_WM_UNIT_LAYERLEVEL" val="1"/>
  <p:tag name="KSO_WM_TAG_VERSION" val="1.0"/>
  <p:tag name="KSO_WM_BEAUTIFY_FLAG" val="#wm#"/>
  <p:tag name="KSO_WM_UNIT_ADJUSTLAYOUT_ID" val="22"/>
  <p:tag name="KSO_WM_UNIT_COLOR_SCHEME_SHAPE_ID" val="22"/>
  <p:tag name="KSO_WM_UNIT_COLOR_SCHEME_PARENT_PAGE" val="0_1"/>
  <p:tag name="KSO_WM_UNIT_BLOCK" val="0"/>
  <p:tag name="KSO_WM_UNIT_SM_LIMIT_TYPE" val="2"/>
  <p:tag name="KSO_WM_UNIT_DEC_AREA_ID" val="45e211b7a6f54a728f24589147b3e65c"/>
  <p:tag name="KSO_WM_UNIT_DECORATE_INFO" val="{&quot;ReferentInfo&quot;:{&quot;Id&quot;:&quot;slide&quot;,&quot;X&quot;:{&quot;Pos&quot;:1},&quot;Y&quot;:{&quot;Pos&quot;:1}},&quot;DecorateInfoX&quot;:{&quot;Pos&quot;:2,&quot;IsAbs&quot;:false},&quot;DecorateInfoY&quot;:{&quot;Pos&quot;:0,&quot;IsAbs&quot;:false},&quot;DecorateInfoW&quot;:{&quot;IsAbs&quot;:false},&quot;DecorateInfoH&quot;:{&quot;IsAbs&quot;:false},&quot;whChangeMode&quot;:1}"/>
  <p:tag name="KSO_WM_CHIP_GROUPID" val="5ef31f54c6295c63c1a2e06e"/>
  <p:tag name="KSO_WM_CHIP_XID" val="5ef31f54c6295c63c1a2e06f"/>
  <p:tag name="KSO_WM_UNIT_FILL_FORE_SCHEMECOLOR_INDEX_BRIGHTNESS" val="0.4"/>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VALUE" val="22"/>
  <p:tag name="KSO_WM_TEMPLATE_ASSEMBLE_XID" val="60656ea34054ed1e2fb7fcd1"/>
  <p:tag name="KSO_WM_TEMPLATE_ASSEMBLE_GROUPID" val="60656ea34054ed1e2fb7fcd1"/>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020_1*i*3"/>
  <p:tag name="KSO_WM_TEMPLATE_CATEGORY" val="diagram"/>
  <p:tag name="KSO_WM_TEMPLATE_INDEX" val="20211020"/>
  <p:tag name="KSO_WM_UNIT_LAYERLEVEL" val="1"/>
  <p:tag name="KSO_WM_TAG_VERSION" val="1.0"/>
  <p:tag name="KSO_WM_BEAUTIFY_FLAG" val="#wm#"/>
  <p:tag name="KSO_WM_UNIT_ADJUSTLAYOUT_ID" val="20"/>
  <p:tag name="KSO_WM_UNIT_COLOR_SCHEME_SHAPE_ID" val="20"/>
  <p:tag name="KSO_WM_UNIT_COLOR_SCHEME_PARENT_PAGE" val="0_1"/>
  <p:tag name="KSO_WM_UNIT_BLOCK" val="0"/>
  <p:tag name="KSO_WM_UNIT_SM_LIMIT_TYPE" val="2"/>
  <p:tag name="KSO_WM_UNIT_DEC_AREA_ID" val="bbb05bbc6af94ce3b41d1adfa456616c"/>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31f54c6295c63c1a2e06e"/>
  <p:tag name="KSO_WM_CHIP_XID" val="5ef31f54c6295c63c1a2e06f"/>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26"/>
  <p:tag name="KSO_WM_TEMPLATE_ASSEMBLE_XID" val="60656ea34054ed1e2fb7fcd1"/>
  <p:tag name="KSO_WM_TEMPLATE_ASSEMBLE_GROUPID" val="60656ea34054ed1e2fb7fcd1"/>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1020_1*i*4"/>
  <p:tag name="KSO_WM_TEMPLATE_CATEGORY" val="diagram"/>
  <p:tag name="KSO_WM_TEMPLATE_INDEX" val="20211020"/>
  <p:tag name="KSO_WM_UNIT_LAYERLEVEL" val="1"/>
  <p:tag name="KSO_WM_TAG_VERSION" val="1.0"/>
  <p:tag name="KSO_WM_BEAUTIFY_FLAG" val="#wm#"/>
  <p:tag name="KSO_WM_UNIT_ADJUSTLAYOUT_ID" val="12"/>
  <p:tag name="KSO_WM_UNIT_COLOR_SCHEME_SHAPE_ID" val="12"/>
  <p:tag name="KSO_WM_UNIT_COLOR_SCHEME_PARENT_PAGE" val="0_1"/>
  <p:tag name="KSO_WM_UNIT_DECOLORIZATION" val="1"/>
  <p:tag name="KSO_WM_UNIT_BLOCK" val="0"/>
  <p:tag name="KSO_WM_UNIT_SM_LIMIT_TYPE" val="2"/>
  <p:tag name="KSO_WM_UNIT_DEC_AREA_ID" val="cfd68c60e5ec4129b3760c8b4246e74f"/>
  <p:tag name="KSO_WM_UNIT_DECORATE_INFO" val="{&quot;ReferentInfo&quot;:{&quot;Id&quot;:&quot;slide&quot;,&quot;X&quot;:{&quot;Pos&quot;:1},&quot;Y&quot;:{&quot;Pos&quot;:0}},&quot;DecorateInfoX&quot;:{&quot;Pos&quot;:1,&quot;IsAbs&quot;:false},&quot;DecorateInfoY&quot;:{&quot;Pos&quot;:0,&quot;IsAbs&quot;:false},&quot;DecorateInfoW&quot;:{&quot;IsAbs&quot;:false},&quot;DecorateInfoH&quot;:{&quot;IsAbs&quot;:false},&quot;whChangeMode&quot;:1}"/>
  <p:tag name="KSO_WM_CHIP_GROUPID" val="5ef31f54c6295c63c1a2e06e"/>
  <p:tag name="KSO_WM_CHIP_XID" val="5ef31f54c6295c63c1a2e06f"/>
  <p:tag name="KSO_WM_UNIT_LINE_FORE_SCHEMECOLOR_INDEX_BRIGHTNESS" val="-0.25"/>
  <p:tag name="KSO_WM_UNIT_LINE_FORE_SCHEMECOLOR_INDEX" val="14"/>
  <p:tag name="KSO_WM_UNIT_LINE_FILL_TYPE" val="2"/>
  <p:tag name="KSO_WM_TEMPLATE_ASSEMBLE_XID" val="60656ea34054ed1e2fb7fcd1"/>
  <p:tag name="KSO_WM_TEMPLATE_ASSEMBLE_GROUPID" val="60656ea34054ed1e2fb7fcd1"/>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1020_1*i*5"/>
  <p:tag name="KSO_WM_TEMPLATE_CATEGORY" val="diagram"/>
  <p:tag name="KSO_WM_TEMPLATE_INDEX" val="20211020"/>
  <p:tag name="KSO_WM_UNIT_LAYERLEVEL" val="1"/>
  <p:tag name="KSO_WM_TAG_VERSION" val="1.0"/>
  <p:tag name="KSO_WM_BEAUTIFY_FLAG" val="#wm#"/>
  <p:tag name="KSO_WM_UNIT_ADJUSTLAYOUT_ID" val="11"/>
  <p:tag name="KSO_WM_UNIT_COLOR_SCHEME_SHAPE_ID" val="11"/>
  <p:tag name="KSO_WM_UNIT_COLOR_SCHEME_PARENT_PAGE" val="0_1"/>
  <p:tag name="KSO_WM_UNIT_DECOLORIZATION" val="1"/>
  <p:tag name="KSO_WM_UNIT_BLOCK" val="0"/>
  <p:tag name="KSO_WM_UNIT_SM_LIMIT_TYPE" val="3"/>
  <p:tag name="KSO_WM_UNIT_DEC_AREA_ID" val="b1a0a65d54964d6ca17ec3c5211b32cc"/>
  <p:tag name="KSO_WM_UNIT_DECORATE_INFO" val="{&quot;DecorateInfoH&quot;:{&quot;IsAbs&quot;:true},&quot;DecorateInfoW&quot;:{&quot;IsAbs&quot;:false},&quot;DecorateInfoX&quot;:{&quot;IsAbs&quot;:true,&quot;Pos&quot;:1},&quot;DecorateInfoY&quot;:{&quot;IsAbs&quot;:true,&quot;Pos&quot;:2},&quot;ReferentInfo&quot;:{&quot;Id&quot;:&quot;fb216ed9cf304f199a7edb7b06c34fb9&quot;,&quot;X&quot;:{&quot;Pos&quot;:1},&quot;Y&quot;:{&quot;Pos&quot;:2}},&quot;whChangeMode&quot;:0}"/>
  <p:tag name="KSO_WM_CHIP_GROUPID" val="5ef31f54c6295c63c1a2e06e"/>
  <p:tag name="KSO_WM_CHIP_XID" val="5ef31f54c6295c63c1a2e06f"/>
  <p:tag name="KSO_WM_UNIT_LINE_FORE_SCHEMECOLOR_INDEX_BRIGHTNESS" val="-0.25"/>
  <p:tag name="KSO_WM_UNIT_LINE_FORE_SCHEMECOLOR_INDEX" val="14"/>
  <p:tag name="KSO_WM_UNIT_LINE_FILL_TYPE" val="2"/>
  <p:tag name="KSO_WM_TEMPLATE_ASSEMBLE_XID" val="60656ea34054ed1e2fb7fcd1"/>
  <p:tag name="KSO_WM_TEMPLATE_ASSEMBLE_GROUPID" val="60656ea34054ed1e2fb7fcd1"/>
</p:tagLst>
</file>

<file path=ppt/tags/tag47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1020_1*a*1"/>
  <p:tag name="KSO_WM_TEMPLATE_CATEGORY" val="diagram"/>
  <p:tag name="KSO_WM_TEMPLATE_INDEX" val="2021102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b216ed9cf304f199a7edb7b06c34fb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833fc52a0e4b40128e68c1175034548a"/>
  <p:tag name="KSO_WM_UNIT_SUPPORT_BIG_FONT" val="1"/>
  <p:tag name="KSO_WM_UNIT_TEXT_FILL_FORE_SCHEMECOLOR_INDEX_BRIGHTNESS" val="0"/>
  <p:tag name="KSO_WM_UNIT_TEXT_FILL_FORE_SCHEMECOLOR_INDEX" val="13"/>
  <p:tag name="KSO_WM_UNIT_TEXT_FILL_TYPE" val="1"/>
  <p:tag name="KSO_WM_TEMPLATE_ASSEMBLE_XID" val="60656ea34054ed1e2fb7fcd1"/>
  <p:tag name="KSO_WM_TEMPLATE_ASSEMBLE_GROUPID" val="60656ea34054ed1e2fb7fcd1"/>
</p:tagLst>
</file>

<file path=ppt/tags/tag47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20_1*f*1"/>
  <p:tag name="KSO_WM_TEMPLATE_CATEGORY" val="diagram"/>
  <p:tag name="KSO_WM_TEMPLATE_INDEX" val="20211020"/>
  <p:tag name="KSO_WM_UNIT_LAYERLEVEL" val="1"/>
  <p:tag name="KSO_WM_TAG_VERSION" val="1.0"/>
  <p:tag name="KSO_WM_BEAUTIFY_FLAG" val="#wm#"/>
  <p:tag name="KSO_WM_UNIT_DEFAULT_FONT" val="14;20;2"/>
  <p:tag name="KSO_WM_UNIT_BLOCK" val="0"/>
  <p:tag name="KSO_WM_UNIT_VALUE" val="80"/>
  <p:tag name="KSO_WM_UNIT_SHOW_EDIT_AREA_INDICATION" val="1"/>
  <p:tag name="KSO_WM_CHIP_GROUPID" val="5e6b05596848fb12bee65ac8"/>
  <p:tag name="KSO_WM_CHIP_XID" val="5e6b05596848fb12bee65aca"/>
  <p:tag name="KSO_WM_UNIT_DEC_AREA_ID" val="295ebbe465864d51a25685f3f8abc8f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428e1075e9c487bac93116564d69a3a"/>
  <p:tag name="KSO_WM_UNIT_SUPPORT_BIG_FONT" val="1"/>
  <p:tag name="KSO_WM_UNIT_TEXT_FILL_FORE_SCHEMECOLOR_INDEX_BRIGHTNESS" val="0.25"/>
  <p:tag name="KSO_WM_UNIT_TEXT_FILL_FORE_SCHEMECOLOR_INDEX" val="13"/>
  <p:tag name="KSO_WM_UNIT_TEXT_FILL_TYPE" val="1"/>
  <p:tag name="KSO_WM_TEMPLATE_ASSEMBLE_XID" val="60656ea34054ed1e2fb7fcd1"/>
  <p:tag name="KSO_WM_TEMPLATE_ASSEMBLE_GROUPID" val="60656ea34054ed1e2fb7fcd1"/>
</p:tagLst>
</file>

<file path=ppt/tags/tag476.xml><?xml version="1.0" encoding="utf-8"?>
<p:tagLst xmlns:p="http://schemas.openxmlformats.org/presentationml/2006/main">
  <p:tag name="KSO_WM_UNIT_VALUE" val="1058*1438"/>
  <p:tag name="KSO_WM_UNIT_HIGHLIGHT" val="0"/>
  <p:tag name="KSO_WM_UNIT_COMPATIBLE" val="1"/>
  <p:tag name="KSO_WM_UNIT_DIAGRAM_ISNUMVISUAL" val="0"/>
  <p:tag name="KSO_WM_UNIT_DIAGRAM_ISREFERUNIT" val="0"/>
  <p:tag name="KSO_WM_UNIT_TYPE" val="d"/>
  <p:tag name="KSO_WM_UNIT_INDEX" val="1"/>
  <p:tag name="KSO_WM_UNIT_ID" val="diagram20211020_1*d*1"/>
  <p:tag name="KSO_WM_TEMPLATE_CATEGORY" val="diagram"/>
  <p:tag name="KSO_WM_TEMPLATE_INDEX" val="20211020"/>
  <p:tag name="KSO_WM_UNIT_LAYERLEVEL" val="1"/>
  <p:tag name="KSO_WM_TAG_VERSION" val="1.0"/>
  <p:tag name="KSO_WM_BEAUTIFY_FLAG" val="#wm#"/>
  <p:tag name="KSO_WM_CHIP_GROUPID" val="5e7310da9a230a26b9e88a19"/>
  <p:tag name="KSO_WM_CHIP_XID" val="5e7310da9a230a26b9e88a1a"/>
  <p:tag name="KSO_WM_UNIT_DEC_AREA_ID" val="538f1183b7bb4d4ba791791890cfae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77b06652ef14e9a8619cf84257c9c7c"/>
  <p:tag name="KSO_WM_UNIT_PLACING_PICTURE" val="177b06652ef14e9a8619cf84257c9c7c"/>
  <p:tag name="KSO_WM_TEMPLATE_ASSEMBLE_XID" val="60656ea34054ed1e2fb7fcd1"/>
  <p:tag name="KSO_WM_TEMPLATE_ASSEMBLE_GROUPID" val="60656ea34054ed1e2fb7fcd1"/>
</p:tagLst>
</file>

<file path=ppt/tags/tag477.xml><?xml version="1.0" encoding="utf-8"?>
<p:tagLst xmlns:p="http://schemas.openxmlformats.org/presentationml/2006/main">
  <p:tag name="KSO_WM_SLIDE_ID" val="diagram20211020_1"/>
  <p:tag name="KSO_WM_SLIDE_ITEM_CNT" val="0"/>
  <p:tag name="KSO_WM_SLIDE_INDEX" val="1"/>
  <p:tag name="KSO_WM_TAG_VERSION" val="1.0"/>
  <p:tag name="KSO_WM_BEAUTIFY_FLAG" val="#wm#"/>
  <p:tag name="KSO_WM_TEMPLATE_CATEGORY" val="diagram"/>
  <p:tag name="KSO_WM_TEMPLATE_INDEX" val="20211020"/>
  <p:tag name="KSO_WM_SLIDE_LAYOUT" val="a_d_f"/>
  <p:tag name="KSO_WM_SLIDE_LAYOUT_CNT" val="1_1_1"/>
  <p:tag name="KSO_WM_SLIDE_TYPE" val="text"/>
  <p:tag name="KSO_WM_SLIDE_SUBTYPE" val="picTxt"/>
  <p:tag name="KSO_WM_SLIDE_SIZE" val="887*817"/>
  <p:tag name="KSO_WM_SLIDE_POSITION" val="38*-61"/>
  <p:tag name="KSO_WM_SLIDE_CONSTRAINT" val="%7b%22slideConstraint%22%3a%7b%22seriesAreas%22%3a%5b%5d%2c%22singleAreas%22%3a%5b%7b%22shapes%22%3a%5b15%5d%2c%22serialConstraintIndex%22%3a-1%2c%22areatextmark%22%3a0%2c%22pictureprocessmark%22%3a0%7d%5d%7d%7d"/>
  <p:tag name="KSO_WM_SLIDE_COLORSCHEME_VERSION" val="3.2"/>
  <p:tag name="KSO_WM_SLIDE_LAYOUT_INFO" val="{&quot;backgroundInfo&quot;:[{&quot;bottom&quot;:0,&quot;bottomAbs&quot;:false,&quot;left&quot;:0,&quot;leftAbs&quot;:false,&quot;right&quot;:0,&quot;rightAbs&quot;:false,&quot;top&quot;:0,&quot;topAbs&quot;:false,&quot;type&quot;:&quot;general&quot;}],&quot;direction&quot;:1,&quot;id&quot;:&quot;2021-04-01T15:10:13&quot;,&quot;maxSize&quot;:{&quot;size1&quot;:52.399634822209677},&quot;minSize&quot;:{&quot;size1&quot;:52.399634822209677},&quot;normalSize&quot;:{&quot;size1&quot;:52.399634822209677},&quot;subLayout&quot;:[{&quot;id&quot;:&quot;2021-04-01T15:10:13&quot;,&quot;maxSize&quot;:{&quot;size1&quot;:55.197870547591748},&quot;minSize&quot;:{&quot;size1&quot;:37.397870547591744},&quot;normalSize&quot;:{&quot;size1&quot;:40.764537214258411},&quot;subLayout&quot;:[{&quot;id&quot;:&quot;2021-04-01T15:10:13&quot;,&quot;margin&quot;:{&quot;bottom&quot;:0.81999999284744263,&quot;left&quot;:1.6929999589920044,&quot;right&quot;:1.6670000553131104,&quot;top&quot;:4.2329998016357422},&quot;type&quot;:0},{&quot;id&quot;:&quot;2021-04-01T15:10:13&quot;,&quot;margin&quot;:{&quot;bottom&quot;:4.2329998016357422,&quot;left&quot;:1.6929999589920044,&quot;right&quot;:1.6670000553131104,&quot;top&quot;:0.026000002399086952},&quot;type&quot;:0}],&quot;type&quot;:0},{&quot;id&quot;:&quot;2021-04-01T15:10:13&quot;,&quot;margin&quot;:{&quot;bottom&quot;:1.6929999589920044,&quot;left&quot;:0.026000002399086952,&quot;right&quot;:1.6929999589920044,&quot;top&quot;:2.5399999618530273},&quot;type&quot;:0}],&quot;type&quot;:0}"/>
  <p:tag name="KSO_WM_SLIDE_BACKGROUND" val="[&quot;general&quot;]"/>
  <p:tag name="KSO_WM_SLIDE_RATIO" val="1.777778"/>
  <p:tag name="KSO_WM_TEMPLATE_SUBCATEGORY" val="21"/>
  <p:tag name="KSO_WM_TEMPLATE_MASTER_TYPE" val="0"/>
  <p:tag name="KSO_WM_TEMPLATE_COLOR_TYPE" val="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true,&quot;fill_id&quot;:&quot;cf9b73648b7a412b8baf769e5847bf39&quot;,&quot;fill_align&quot;:&quot;lb&quot;,&quot;chip_types&quot;:[&quot;header&quot;]},{&quot;text_align&quot;:&quot;lt&quot;,&quot;text_direction&quot;:&quot;horizontal&quot;,&quot;support_big_font&quot;:true,&quot;fill_id&quot;:&quot;7b8baaa7df5c421e9b45f5d9d332ba83&quot;,&quot;fill_align&quot;:&quot;lt&quot;,&quot;chip_types&quot;:[&quot;text&quot;]},{&quot;text_align&quot;:&quot;cm&quot;,&quot;text_direction&quot;:&quot;horizontal&quot;,&quot;support_big_font&quot;:false,&quot;fill_id&quot;:&quot;ef8157b86c6f4523a5bfddf5d30ae854&quot;,&quot;fill_align&quot;:&quot;cm&quot;,&quot;chip_types&quot;:[&quot;picture&quot;]}]]"/>
  <p:tag name="KSO_WM_CHIP_XID" val="5ef31f54c6295c63c1a2e06f"/>
  <p:tag name="KSO_WM_CHIP_DECFILLPROP" val="[]"/>
  <p:tag name="KSO_WM_SLIDE_CAN_ADD_NAVIGATION" val="1"/>
  <p:tag name="KSO_WM_CHIP_GROUPID" val="5ef31f54c6295c63c1a2e06e"/>
  <p:tag name="KSO_WM_SLIDE_BK_DARK_LIGHT" val="2"/>
  <p:tag name="KSO_WM_SLIDE_BACKGROUND_TYPE" val="general"/>
  <p:tag name="KSO_WM_SLIDE_SUPPORT_FEATURE_TYPE" val="0"/>
  <p:tag name="KSO_WM_TEMPLATE_ASSEMBLE_XID" val="60656ea34054ed1e2fb7fcd1"/>
  <p:tag name="KSO_WM_TEMPLATE_ASSEMBLE_GROUPID" val="60656ea34054ed1e2fb7fcd1"/>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79.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481.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4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84.xml><?xml version="1.0" encoding="utf-8"?>
<p:tagLst xmlns:p="http://schemas.openxmlformats.org/presentationml/2006/main">
  <p:tag name="KSO_WM_UNIT_VALUE" val="1904*1147"/>
  <p:tag name="KSO_WM_UNIT_HIGHLIGHT" val="0"/>
  <p:tag name="KSO_WM_UNIT_COMPATIBLE" val="1"/>
  <p:tag name="KSO_WM_UNIT_DIAGRAM_ISNUMVISUAL" val="0"/>
  <p:tag name="KSO_WM_UNIT_DIAGRAM_ISREFERUNIT" val="0"/>
  <p:tag name="KSO_WM_UNIT_TYPE" val="d"/>
  <p:tag name="KSO_WM_UNIT_INDEX" val="1"/>
  <p:tag name="KSO_WM_UNIT_ID" val="diagram20211888_1*d*1"/>
  <p:tag name="KSO_WM_TEMPLATE_CATEGORY" val="diagram"/>
  <p:tag name="KSO_WM_TEMPLATE_INDEX" val="20211888"/>
  <p:tag name="KSO_WM_UNIT_LAYERLEVEL" val="1"/>
  <p:tag name="KSO_WM_TAG_VERSION" val="1.0"/>
  <p:tag name="KSO_WM_BEAUTIFY_FLAG" val="#wm#"/>
  <p:tag name="KSO_WM_CHIP_GROUPID" val="5e7310da9a230a26b9e88a19"/>
  <p:tag name="KSO_WM_CHIP_XID" val="5e7310da9a230a26b9e88a1a"/>
  <p:tag name="KSO_WM_UNIT_DEC_AREA_ID" val="f0d224dfda7d4aa189933fe2d56f4c9f"/>
  <p:tag name="KSO_WM_CHIP_FILLAREA_FILL_RULE" val="{&quot;fill_align&quot;:&quot;cm&quot;,&quot;fill_mode&quot;:&quot;full&quot;,&quot;sacle_strategy&quot;:&quot;smart&quot;}"/>
  <p:tag name="KSO_WM_ASSEMBLE_CHIP_INDEX" val="eac9f550a69b4032b430220b1ce29227"/>
  <p:tag name="KSO_WM_UNIT_PLACING_PICTURE" val="eac9f550a69b4032b430220b1ce29227"/>
  <p:tag name="KSO_WM_TEMPLATE_ASSEMBLE_XID" val="60656f174054ed1e2fb80355"/>
  <p:tag name="KSO_WM_TEMPLATE_ASSEMBLE_GROUPID" val="60656f174054ed1e2fb80355"/>
</p:tagLst>
</file>

<file path=ppt/tags/tag485.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1888_1*a*1"/>
  <p:tag name="KSO_WM_TEMPLATE_CATEGORY" val="diagram"/>
  <p:tag name="KSO_WM_TEMPLATE_INDEX" val="2021188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1bce838150094527bc497ae132ffab1b"/>
  <p:tag name="KSO_WM_CHIP_FILLAREA_FILL_RULE" val="{&quot;fill_align&quot;:&quot;lb&quot;,&quot;fill_mode&quot;:&quot;full&quot;,&quot;sacle_strategy&quot;:&quot;smart&quot;}"/>
  <p:tag name="KSO_WM_ASSEMBLE_CHIP_INDEX" val="c0f609b6a4c14fdca39e303d34354625"/>
  <p:tag name="KSO_WM_UNIT_TEXT_FILL_FORE_SCHEMECOLOR_INDEX_BRIGHTNESS" val="0"/>
  <p:tag name="KSO_WM_UNIT_TEXT_FILL_FORE_SCHEMECOLOR_INDEX" val="13"/>
  <p:tag name="KSO_WM_UNIT_TEXT_FILL_TYPE" val="1"/>
  <p:tag name="KSO_WM_TEMPLATE_ASSEMBLE_XID" val="60656f174054ed1e2fb80355"/>
  <p:tag name="KSO_WM_TEMPLATE_ASSEMBLE_GROUPID" val="60656f174054ed1e2fb80355"/>
</p:tagLst>
</file>

<file path=ppt/tags/tag48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88_1*f*1"/>
  <p:tag name="KSO_WM_TEMPLATE_CATEGORY" val="diagram"/>
  <p:tag name="KSO_WM_TEMPLATE_INDEX" val="20211888"/>
  <p:tag name="KSO_WM_UNIT_LAYERLEVEL" val="1"/>
  <p:tag name="KSO_WM_TAG_VERSION" val="1.0"/>
  <p:tag name="KSO_WM_BEAUTIFY_FLAG" val="#wm#"/>
  <p:tag name="KSO_WM_UNIT_DEFAULT_FONT" val="14;20;2"/>
  <p:tag name="KSO_WM_UNIT_BLOCK" val="0"/>
  <p:tag name="KSO_WM_UNIT_VALUE" val="81"/>
  <p:tag name="KSO_WM_UNIT_SHOW_EDIT_AREA_INDICATION" val="1"/>
  <p:tag name="KSO_WM_CHIP_GROUPID" val="5e6b05596848fb12bee65ac8"/>
  <p:tag name="KSO_WM_CHIP_XID" val="5e6b05596848fb12bee65aca"/>
  <p:tag name="KSO_WM_UNIT_DEC_AREA_ID" val="f69557503fd946b1a1683a10fbc9933c"/>
  <p:tag name="KSO_WM_CHIP_FILLAREA_FILL_RULE" val="{&quot;fill_align&quot;:&quot;lt&quot;,&quot;fill_mode&quot;:&quot;full&quot;,&quot;sacle_strategy&quot;:&quot;smart&quot;}"/>
  <p:tag name="KSO_WM_ASSEMBLE_CHIP_INDEX" val="a8af3f8d35594ae9b5f22e73708d077f"/>
  <p:tag name="KSO_WM_UNIT_TEXT_FILL_FORE_SCHEMECOLOR_INDEX_BRIGHTNESS" val="0.25"/>
  <p:tag name="KSO_WM_UNIT_TEXT_FILL_FORE_SCHEMECOLOR_INDEX" val="13"/>
  <p:tag name="KSO_WM_UNIT_TEXT_FILL_TYPE" val="1"/>
  <p:tag name="KSO_WM_TEMPLATE_ASSEMBLE_XID" val="60656f174054ed1e2fb80355"/>
  <p:tag name="KSO_WM_TEMPLATE_ASSEMBLE_GROUPID" val="60656f174054ed1e2fb80355"/>
</p:tagLst>
</file>

<file path=ppt/tags/tag487.xml><?xml version="1.0" encoding="utf-8"?>
<p:tagLst xmlns:p="http://schemas.openxmlformats.org/presentationml/2006/main">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737f4e5fd04b42bbb31c95ec0abe4e87&quot;,&quot;fill_align&quot;:&quot;cm&quot;,&quot;text_align&quot;:&quot;cm&quot;,&quot;text_direction&quot;:&quot;horizontal&quot;,&quot;chip_types&quot;:[&quot;picture&quot;]},{&quot;fill_id&quot;:&quot;316356885e83467bbf09a41521b687f8&quot;,&quot;fill_align&quot;:&quot;lb&quot;,&quot;text_align&quot;:&quot;lb&quot;,&quot;text_direction&quot;:&quot;horizontal&quot;,&quot;chip_types&quot;:[&quot;header&quot;]},{&quot;fill_id&quot;:&quot;b2021317c86244b99633924450830dae&quot;,&quot;fill_align&quot;:&quot;lt&quot;,&quot;text_align&quot;:&quot;lt&quot;,&quot;text_direction&quot;:&quot;horizontal&quot;,&quot;chip_types&quot;:[&quot;text&quot;]}]]"/>
  <p:tag name="KSO_WM_SLIDE_ID" val="diagram2021188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540"/>
  <p:tag name="KSO_WM_SLIDE_POSITION" val="0*0"/>
  <p:tag name="KSO_WM_TAG_VERSION" val="1.0"/>
  <p:tag name="KSO_WM_BEAUTIFY_FLAG" val="#wm#"/>
  <p:tag name="KSO_WM_TEMPLATE_CATEGORY" val="diagram"/>
  <p:tag name="KSO_WM_TEMPLATE_INDEX" val="20211888"/>
  <p:tag name="KSO_WM_SLIDE_LAYOUT" val="a_d_f"/>
  <p:tag name="KSO_WM_SLIDE_LAYOUT_CNT" val="1_1_1"/>
  <p:tag name="KSO_WM_SLIDE_CAN_ADD_NAVIGATION" val="1"/>
  <p:tag name="KSO_WM_CHIP_XID" val="5ef207f5a491bb0086638a48"/>
  <p:tag name="KSO_WM_SLIDE_LAYOUT_INFO" val="{&quot;backgroundInfo&quot;:[{&quot;bottom&quot;:0,&quot;bottomAbs&quot;:false,&quot;left&quot;:0,&quot;leftAbs&quot;:false,&quot;right&quot;:0,&quot;rightAbs&quot;:false,&quot;top&quot;:0,&quot;topAbs&quot;:false,&quot;type&quot;:&quot;general&quot;}],&quot;direction&quot;:1,&quot;id&quot;:&quot;2021-04-01T15:28:00&quot;,&quot;maxSize&quot;:{&quot;size1&quot;:53.799999999999997},&quot;minSize&quot;:{&quot;size1&quot;:34},&quot;normalSize&quot;:{&quot;size1&quot;:35.71875},&quot;subLayout&quot;:[{&quot;id&quot;:&quot;2021-04-01T15:28:00&quot;,&quot;type&quot;:0},{&quot;id&quot;:&quot;2021-04-01T15:28:00&quot;,&quot;maxSize&quot;:{&quot;size1&quot;:46.700000000000003},&quot;minSize&quot;:{&quot;size1&quot;:37.799999999999997},&quot;normalSize&quot;:{&quot;size1&quot;:37.800185185185185},&quot;subLayout&quot;:[{&quot;id&quot;:&quot;2021-04-01T15:28:00&quot;,&quot;margin&quot;:{&quot;bottom&quot;:0.026000002399086952,&quot;left&quot;:1.1979999542236328,&quot;right&quot;:1.6929999589920044,&quot;top&quot;:5.0799999237060547},&quot;type&quot;:0},{&quot;id&quot;:&quot;2021-04-01T15:28:00&quot;,&quot;margin&quot;:{&quot;bottom&quot;:5.5029997825622559,&quot;left&quot;:1.1979999542236328,&quot;right&quot;:1.6929999589920044,&quot;top&quot;:0.81999999284744263},&quot;type&quot;:0}],&quot;type&quot;:0}],&quot;type&quot;:0}"/>
  <p:tag name="KSO_WM_CHIP_GROUPID" val="5ef207f5a491bb0086638a47"/>
  <p:tag name="KSO_WM_SLIDE_BK_DARK_LIGHT" val="2"/>
  <p:tag name="KSO_WM_SLIDE_BACKGROUND_TYPE" val="general"/>
  <p:tag name="KSO_WM_SLIDE_SUPPORT_FEATURE_TYPE" val="0"/>
  <p:tag name="KSO_WM_TEMPLATE_ASSEMBLE_XID" val="60656f174054ed1e2fb80355"/>
  <p:tag name="KSO_WM_TEMPLATE_ASSEMBLE_GROUPID" val="60656f174054ed1e2fb80355"/>
</p:tagLst>
</file>

<file path=ppt/tags/tag4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54_1*i*1"/>
  <p:tag name="KSO_WM_TEMPLATE_CATEGORY" val="diagram"/>
  <p:tag name="KSO_WM_TEMPLATE_INDEX" val="20200854"/>
  <p:tag name="KSO_WM_UNIT_LAYERLEVEL" val="1"/>
  <p:tag name="KSO_WM_TAG_VERSION" val="1.0"/>
  <p:tag name="KSO_WM_BEAUTIFY_FLAG" val="#wm#"/>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9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0854_1*a*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54_1*i*2"/>
  <p:tag name="KSO_WM_TEMPLATE_CATEGORY" val="diagram"/>
  <p:tag name="KSO_WM_TEMPLATE_INDEX" val="20200854"/>
  <p:tag name="KSO_WM_UNIT_LAYERLEVEL" val="1"/>
  <p:tag name="KSO_WM_TAG_VERSION" val="1.0"/>
  <p:tag name="KSO_WM_BEAUTIFY_FLAG" val="#wm#"/>
  <p:tag name="KSO_WM_UNIT_LINE_FORE_SCHEMECOLOR_INDEX_BRIGHTNESS" val="0.25"/>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854_1*i*3"/>
  <p:tag name="KSO_WM_TEMPLATE_CATEGORY" val="diagram"/>
  <p:tag name="KSO_WM_TEMPLATE_INDEX" val="20200854"/>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0854_1*i*4"/>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0854_1*i*5"/>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96.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13;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627"/>
  <p:tag name="KSO_WM_UNIT_HIGHLIGHT" val="0"/>
  <p:tag name="KSO_WM_UNIT_COMPATIBLE" val="0"/>
  <p:tag name="KSO_WM_UNIT_DIAGRAM_ISNUMVISUAL" val="0"/>
  <p:tag name="KSO_WM_UNIT_DIAGRAM_ISREFERUNIT" val="0"/>
  <p:tag name="KSO_WM_UNIT_TYPE" val="f"/>
  <p:tag name="KSO_WM_UNIT_INDEX" val="1"/>
  <p:tag name="KSO_WM_UNIT_ID" val="diagram20200854_1*f*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97.xml><?xml version="1.0" encoding="utf-8"?>
<p:tagLst xmlns:p="http://schemas.openxmlformats.org/presentationml/2006/main">
  <p:tag name="KSO_WM_SLIDE_ID" val="diagram20200854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06*540"/>
  <p:tag name="KSO_WM_SLIDE_POSITION" val="26*0"/>
  <p:tag name="KSO_WM_TAG_VERSION" val="1.0"/>
  <p:tag name="KSO_WM_BEAUTIFY_FLAG" val="#wm#"/>
  <p:tag name="KSO_WM_TEMPLATE_CATEGORY" val="diagram"/>
  <p:tag name="KSO_WM_TEMPLATE_INDEX" val="20200854"/>
  <p:tag name="KSO_WM_SLIDE_LAYOUT" val="a_f"/>
  <p:tag name="KSO_WM_SLIDE_LAYOUT_CNT" val="1_1"/>
  <p:tag name="KSO_WM_SLIDE_BK_DARK_LIGHT" val="2"/>
  <p:tag name="KSO_WM_SLIDE_BACKGROUND_TYPE" val="general"/>
</p:tagLst>
</file>

<file path=ppt/tags/tag49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496_1*i*1"/>
  <p:tag name="KSO_WM_TEMPLATE_CATEGORY" val="diagram"/>
  <p:tag name="KSO_WM_TEMPLATE_INDEX" val="20212496"/>
  <p:tag name="KSO_WM_UNIT_LAYERLEVEL" val="1"/>
  <p:tag name="KSO_WM_TAG_VERSION" val="1.0"/>
  <p:tag name="KSO_WM_BEAUTIFY_FLAG" val="#wm#"/>
  <p:tag name="KSO_WM_UNIT_ADJUSTLAYOUT_ID" val="5"/>
  <p:tag name="KSO_WM_UNIT_COLOR_SCHEME_SHAPE_ID" val="5"/>
  <p:tag name="KSO_WM_UNIT_COLOR_SCHEME_PARENT_PAGE" val="0_1"/>
  <p:tag name="KSO_WM_UNIT_FOIL_COLOR" val="1"/>
  <p:tag name="KSO_WM_UNIT_BLOCK" val="0"/>
  <p:tag name="KSO_WM_UNIT_SM_LIMIT_TYPE" val="1"/>
  <p:tag name="KSO_WM_UNIT_DEC_AREA_ID" val="e4c36a53eb724e95b3c8250d080539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f0d5d3f8050c250ba657caf"/>
  <p:tag name="KSO_WM_CHIP_XID" val="5f0d5d3f8050c250ba657cb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238"/>
  <p:tag name="KSO_WM_TEMPLATE_ASSEMBLE_XID" val="60656f624054ed1e2fb808fa"/>
  <p:tag name="KSO_WM_TEMPLATE_ASSEMBLE_GROUPID" val="60656f624054ed1e2fb808fa"/>
</p:tagLst>
</file>

<file path=ppt/tags/tag501.xml><?xml version="1.0" encoding="utf-8"?>
<p:tagLst xmlns:p="http://schemas.openxmlformats.org/presentationml/2006/main">
  <p:tag name="KSO_WM_UNIT_VALUE" val="1904*1438"/>
  <p:tag name="KSO_WM_UNIT_HIGHLIGHT" val="0"/>
  <p:tag name="KSO_WM_UNIT_COMPATIBLE" val="1"/>
  <p:tag name="KSO_WM_UNIT_DIAGRAM_ISNUMVISUAL" val="0"/>
  <p:tag name="KSO_WM_UNIT_DIAGRAM_ISREFERUNIT" val="0"/>
  <p:tag name="KSO_WM_UNIT_TYPE" val="d"/>
  <p:tag name="KSO_WM_UNIT_INDEX" val="1"/>
  <p:tag name="KSO_WM_UNIT_ID" val="diagram20212496_1*d*1"/>
  <p:tag name="KSO_WM_TEMPLATE_CATEGORY" val="diagram"/>
  <p:tag name="KSO_WM_TEMPLATE_INDEX" val="20212496"/>
  <p:tag name="KSO_WM_UNIT_LAYERLEVEL" val="1"/>
  <p:tag name="KSO_WM_TAG_VERSION" val="1.0"/>
  <p:tag name="KSO_WM_BEAUTIFY_FLAG" val="#wm#"/>
  <p:tag name="KSO_WM_CHIP_GROUPID" val="5e7310da9a230a26b9e88a19"/>
  <p:tag name="KSO_WM_CHIP_XID" val="5e7310da9a230a26b9e88a1a"/>
  <p:tag name="KSO_WM_UNIT_DEC_AREA_ID" val="d4e7f8b78bd744758d11d49d27aa8a4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0ed2573c6b84bd68f186e17c8d48123"/>
  <p:tag name="KSO_WM_UNIT_PLACING_PICTURE" val="80ed2573c6b84bd68f186e17c8d48123"/>
  <p:tag name="KSO_WM_TEMPLATE_ASSEMBLE_XID" val="60656f624054ed1e2fb808fa"/>
  <p:tag name="KSO_WM_TEMPLATE_ASSEMBLE_GROUPID" val="60656f624054ed1e2fb808fa"/>
</p:tagLst>
</file>

<file path=ppt/tags/tag502.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2496_1*a*1"/>
  <p:tag name="KSO_WM_TEMPLATE_CATEGORY" val="diagram"/>
  <p:tag name="KSO_WM_TEMPLATE_INDEX" val="20212496"/>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91a8d90d0e3a45e597aa178ceffc422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c8eba7a2ecc47c491cd9a7c0ef974a7"/>
  <p:tag name="KSO_WM_UNIT_TEXT_FILL_FORE_SCHEMECOLOR_INDEX_BRIGHTNESS" val="0"/>
  <p:tag name="KSO_WM_UNIT_TEXT_FILL_FORE_SCHEMECOLOR_INDEX" val="13"/>
  <p:tag name="KSO_WM_UNIT_TEXT_FILL_TYPE" val="1"/>
  <p:tag name="KSO_WM_TEMPLATE_ASSEMBLE_XID" val="60656f624054ed1e2fb808fa"/>
  <p:tag name="KSO_WM_TEMPLATE_ASSEMBLE_GROUPID" val="60656f624054ed1e2fb808fa"/>
</p:tagLst>
</file>

<file path=ppt/tags/tag50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96_1*f*1"/>
  <p:tag name="KSO_WM_TEMPLATE_CATEGORY" val="diagram"/>
  <p:tag name="KSO_WM_TEMPLATE_INDEX" val="20212496"/>
  <p:tag name="KSO_WM_UNIT_LAYERLEVEL" val="1"/>
  <p:tag name="KSO_WM_TAG_VERSION" val="1.0"/>
  <p:tag name="KSO_WM_BEAUTIFY_FLAG" val="#wm#"/>
  <p:tag name="KSO_WM_UNIT_DEFAULT_FONT" val="14;20;2"/>
  <p:tag name="KSO_WM_UNIT_BLOCK" val="0"/>
  <p:tag name="KSO_WM_UNIT_VALUE" val="220"/>
  <p:tag name="KSO_WM_UNIT_SHOW_EDIT_AREA_INDICATION" val="1"/>
  <p:tag name="KSO_WM_CHIP_GROUPID" val="5e6b05596848fb12bee65ac8"/>
  <p:tag name="KSO_WM_CHIP_XID" val="5e6b05596848fb12bee65aca"/>
  <p:tag name="KSO_WM_UNIT_DEC_AREA_ID" val="18bcdeef43fb426b8cd0a2bef74dfd8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fcf7431150441a093a203e67f23ff5d"/>
  <p:tag name="KSO_WM_UNIT_SUPPORT_UNIT_TYPE" val="[&quot;α&quot;,&quot;β&quot;]"/>
  <p:tag name="KSO_WM_UNIT_TEXT_FILL_FORE_SCHEMECOLOR_INDEX_BRIGHTNESS" val="0.25"/>
  <p:tag name="KSO_WM_UNIT_TEXT_FILL_FORE_SCHEMECOLOR_INDEX" val="13"/>
  <p:tag name="KSO_WM_UNIT_TEXT_FILL_TYPE" val="1"/>
  <p:tag name="KSO_WM_TEMPLATE_ASSEMBLE_XID" val="60656f624054ed1e2fb808fa"/>
  <p:tag name="KSO_WM_TEMPLATE_ASSEMBLE_GROUPID" val="60656f624054ed1e2fb808fa"/>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496_1*i*2"/>
  <p:tag name="KSO_WM_TEMPLATE_CATEGORY" val="diagram"/>
  <p:tag name="KSO_WM_TEMPLATE_INDEX" val="20212496"/>
  <p:tag name="KSO_WM_UNIT_LAYERLEVEL" val="1"/>
  <p:tag name="KSO_WM_TAG_VERSION" val="1.0"/>
  <p:tag name="KSO_WM_BEAUTIFY_FLAG" val="#wm#"/>
  <p:tag name="KSO_WM_UNIT_BLOCK" val="0"/>
  <p:tag name="KSO_WM_UNIT_SM_LIMIT_TYPE" val="2"/>
  <p:tag name="KSO_WM_UNIT_DEC_AREA_ID" val="b48fae1ea55d4c35975421266af5cc0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0d5d3f8050c250ba657caf"/>
  <p:tag name="KSO_WM_CHIP_XID" val="5f0d5d3f8050c250ba657cb0"/>
  <p:tag name="KSO_WM_TEMPLATE_ASSEMBLE_XID" val="60656f624054ed1e2fb808fa"/>
  <p:tag name="KSO_WM_TEMPLATE_ASSEMBLE_GROUPID" val="60656f624054ed1e2fb808fa"/>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496_1*i*3"/>
  <p:tag name="KSO_WM_TEMPLATE_CATEGORY" val="diagram"/>
  <p:tag name="KSO_WM_TEMPLATE_INDEX" val="20212496"/>
  <p:tag name="KSO_WM_UNIT_LAYERLEVEL" val="1"/>
  <p:tag name="KSO_WM_TAG_VERSION" val="1.0"/>
  <p:tag name="KSO_WM_BEAUTIFY_FLAG" val="#wm#"/>
  <p:tag name="KSO_WM_UNIT_SM_LIMIT_TYPE" val="2"/>
  <p:tag name="KSO_WM_CHIP_GROUPID" val="5f0d5d3f8050c250ba657caf"/>
  <p:tag name="KSO_WM_CHIP_XID" val="5f0d5d3f8050c250ba657cb0"/>
  <p:tag name="KSO_WM_UNIT_TEXT_FILL_FORE_SCHEMECOLOR_INDEX_BRIGHTNESS" val="0"/>
  <p:tag name="KSO_WM_UNIT_TEXT_FILL_FORE_SCHEMECOLOR_INDEX" val="2"/>
  <p:tag name="KSO_WM_UNIT_TEXT_FILL_TYPE" val="1"/>
  <p:tag name="KSO_WM_UNIT_VALUE" val="1"/>
  <p:tag name="KSO_WM_TEMPLATE_ASSEMBLE_XID" val="60656f624054ed1e2fb808fa"/>
  <p:tag name="KSO_WM_TEMPLATE_ASSEMBLE_GROUPID" val="60656f624054ed1e2fb808fa"/>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496_1*i*4"/>
  <p:tag name="KSO_WM_TEMPLATE_CATEGORY" val="diagram"/>
  <p:tag name="KSO_WM_TEMPLATE_INDEX" val="20212496"/>
  <p:tag name="KSO_WM_UNIT_LAYERLEVEL" val="1"/>
  <p:tag name="KSO_WM_TAG_VERSION" val="1.0"/>
  <p:tag name="KSO_WM_BEAUTIFY_FLAG" val="#wm#"/>
  <p:tag name="KSO_WM_UNIT_SM_LIMIT_TYPE" val="2"/>
  <p:tag name="KSO_WM_CHIP_GROUPID" val="5f0d5d3f8050c250ba657caf"/>
  <p:tag name="KSO_WM_CHIP_XID" val="5f0d5d3f8050c250ba657cb0"/>
  <p:tag name="KSO_WM_UNIT_TEXT_FILL_FORE_SCHEMECOLOR_INDEX_BRIGHTNESS" val="0"/>
  <p:tag name="KSO_WM_UNIT_TEXT_FILL_FORE_SCHEMECOLOR_INDEX" val="2"/>
  <p:tag name="KSO_WM_UNIT_TEXT_FILL_TYPE" val="1"/>
  <p:tag name="KSO_WM_UNIT_VALUE" val="1"/>
  <p:tag name="KSO_WM_TEMPLATE_ASSEMBLE_XID" val="60656f624054ed1e2fb808fa"/>
  <p:tag name="KSO_WM_TEMPLATE_ASSEMBLE_GROUPID" val="60656f624054ed1e2fb808fa"/>
</p:tagLst>
</file>

<file path=ppt/tags/tag507.xml><?xml version="1.0" encoding="utf-8"?>
<p:tagLst xmlns:p="http://schemas.openxmlformats.org/presentationml/2006/main">
  <p:tag name="KSO_WM_BEAUTIFY_FLAG" val="#wm#"/>
  <p:tag name="KSO_WM_TEMPLATE_CATEGORY" val="diagram"/>
  <p:tag name="KSO_WM_TEMPLATE_INDEX" val="20212496"/>
  <p:tag name="KSO_WM_SLIDE_ID" val="diagram20212496_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960*540"/>
  <p:tag name="KSO_WM_SLIDE_POSITION" val="0*0"/>
  <p:tag name="KSO_WM_SLIDE_CONSTRAINT" val="%7b%22slideConstraint%22%3a%7b%22seriesAreas%22%3a%5b%5d%2c%22singleAreas%22%3a%5b%7b%22shapes%22%3a%5b24%5d%2c%22serialConstraintIndex%22%3a-1%2c%22areatextmark%22%3a0%2c%22pictureprocessmark%22%3a0%7d%5d%7d%7d"/>
  <p:tag name="KSO_WM_SLIDE_COLORSCHEME_VERSION" val="3.2"/>
  <p:tag name="KSO_WM_TEMPLATE_SUBCATEGORY" val="21"/>
  <p:tag name="KSO_WM_TEMPLATE_MASTER_TYPE" val="0"/>
  <p:tag name="KSO_WM_TEMPLATE_COLOR_TYPE" val="1"/>
  <p:tag name="KSO_WM_SLIDE_LAYOUT_INFO" val="{&quot;backgroundInfo&quot;:[{&quot;bottom&quot;:0,&quot;bottomAbs&quot;:false,&quot;left&quot;:0,&quot;leftAbs&quot;:false,&quot;right&quot;:0,&quot;rightAbs&quot;:false,&quot;top&quot;:0,&quot;topAbs&quot;:false,&quot;type&quot;:&quot;general&quot;}],&quot;direction&quot;:1,&quot;id&quot;:&quot;2021-04-01T15:43:15&quot;,&quot;maxSize&quot;:{&quot;size1&quot;:42.600000000000001},&quot;minSize&quot;:{&quot;size1&quot;:42.600000000000001},&quot;normalSize&quot;:{&quot;size1&quot;:42.600000000000001},&quot;subLayout&quot;:[{&quot;id&quot;:&quot;2021-04-01T15:43:15&quot;,&quot;type&quot;:0},{&quot;id&quot;:&quot;2021-04-01T15:43:15&quot;,&quot;maxSize&quot;:{&quot;size1&quot;:22.099628171488575},&quot;minSize&quot;:{&quot;size1&quot;:22.199628171488573},&quot;normalSize&quot;:{&quot;size1&quot;:22.099628171488575},&quot;subLayout&quot;:[{&quot;id&quot;:&quot;2021-04-01T15:43:15&quot;,&quot;margin&quot;:{&quot;bottom&quot;:0,&quot;left&quot;:1.6670000553131104,&quot;right&quot;:3.3859999179840088,&quot;top&quot;:1.2699999809265137},&quot;type&quot;:0},{&quot;id&quot;:&quot;2021-04-01T15:43:15&quot;,&quot;margin&quot;:{&quot;bottom&quot;:1.6929999589920044,&quot;left&quot;:1.6670000553131104,&quot;right&quot;:2.1159999370574951,&quot;top&quot;:1.2699999809265137},&quot;type&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fill_id&quot;:&quot;7938cf5e4fb74851adcc1dd3a85e0037&quot;,&quot;fill_align&quot;:&quot;cm&quot;,&quot;chip_types&quot;:[&quot;picture&quot;]},{&quot;text_align&quot;:&quot;lm&quot;,&quot;text_direction&quot;:&quot;horizontal&quot;,&quot;support_big_font&quot;:false,&quot;fill_id&quot;:&quot;5d24385aeb4d453fbaadf8bd135d8aa2&quot;,&quot;fill_align&quot;:&quot;lm&quot;,&quot;chip_types&quot;:[&quot;header&quot;]},{&quot;text_align&quot;:&quot;lm&quot;,&quot;text_direction&quot;:&quot;horizontal&quot;,&quot;support_big_font&quot;:false,&quot;fill_id&quot;:&quot;5ae3cc18aab54c39807f18f69f96a29d&quot;,&quot;fill_align&quot;:&quot;lm&quot;,&quot;chip_types&quot;:[&quot;text&quot;,&quot;chart&quot;,&quot;table&quot;]}]]"/>
  <p:tag name="KSO_WM_CHIP_XID" val="5f0d5d3f8050c250ba657cb0"/>
  <p:tag name="KSO_WM_CHIP_DECFILLPROP" val="[]"/>
  <p:tag name="KSO_WM_SLIDE_CAN_ADD_NAVIGATION" val="1"/>
  <p:tag name="KSO_WM_SLIDE_BACKGROUND" val="[&quot;general&quot;]"/>
  <p:tag name="KSO_WM_CHIP_GROUPID" val="5f0d5d3f8050c250ba657caf"/>
  <p:tag name="KSO_WM_SLIDE_BK_DARK_LIGHT" val="2"/>
  <p:tag name="KSO_WM_SLIDE_BACKGROUND_TYPE" val="general"/>
  <p:tag name="KSO_WM_SLIDE_SUPPORT_FEATURE_TYPE" val="0"/>
  <p:tag name="KSO_WM_TEMPLATE_ASSEMBLE_XID" val="60656f624054ed1e2fb808fa"/>
  <p:tag name="KSO_WM_TEMPLATE_ASSEMBLE_GROUPID" val="60656f624054ed1e2fb808fa"/>
</p:tagLst>
</file>

<file path=ppt/tags/tag5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UNIT_VALUE" val="1904*1396"/>
  <p:tag name="KSO_WM_UNIT_HIGHLIGHT" val="0"/>
  <p:tag name="KSO_WM_UNIT_COMPATIBLE" val="1"/>
  <p:tag name="KSO_WM_UNIT_DIAGRAM_ISNUMVISUAL" val="0"/>
  <p:tag name="KSO_WM_UNIT_DIAGRAM_ISREFERUNIT" val="0"/>
  <p:tag name="KSO_WM_UNIT_TYPE" val="d"/>
  <p:tag name="KSO_WM_UNIT_INDEX" val="1"/>
  <p:tag name="KSO_WM_UNIT_ID" val="diagram20212982_1*d*1"/>
  <p:tag name="KSO_WM_TEMPLATE_CATEGORY" val="diagram"/>
  <p:tag name="KSO_WM_TEMPLATE_INDEX" val="20212982"/>
  <p:tag name="KSO_WM_UNIT_LAYERLEVEL" val="1"/>
  <p:tag name="KSO_WM_TAG_VERSION" val="1.0"/>
  <p:tag name="KSO_WM_BEAUTIFY_FLAG" val="#wm#"/>
  <p:tag name="KSO_WM_CHIP_GROUPID" val="5e7310da9a230a26b9e88a19"/>
  <p:tag name="KSO_WM_CHIP_XID" val="5e7310da9a230a26b9e88a1a"/>
  <p:tag name="KSO_WM_UNIT_DEC_AREA_ID" val="bdb6995e613d4360a526d1e42bbd954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31a6c2d48674d1fa4da968bb976d11c"/>
  <p:tag name="KSO_WM_UNIT_PLACING_PICTURE" val="b31a6c2d48674d1fa4da968bb976d11c"/>
  <p:tag name="KSO_WM_TEMPLATE_ASSEMBLE_XID" val="60656f184054ed1e2fb8036b"/>
  <p:tag name="KSO_WM_TEMPLATE_ASSEMBLE_GROUPID" val="60656f184054ed1e2fb8036b"/>
</p:tagLst>
</file>

<file path=ppt/tags/tag511.xml><?xml version="1.0" encoding="utf-8"?>
<p:tagLst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12982_1*a*1"/>
  <p:tag name="KSO_WM_TEMPLATE_CATEGORY" val="diagram"/>
  <p:tag name="KSO_WM_TEMPLATE_INDEX" val="20212982"/>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5615e0faae184239b85d48756e13ad8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2edee4062154458f8a7b2362f039cbfc"/>
  <p:tag name="KSO_WM_UNIT_TEXT_FILL_FORE_SCHEMECOLOR_INDEX_BRIGHTNESS" val="0"/>
  <p:tag name="KSO_WM_UNIT_TEXT_FILL_FORE_SCHEMECOLOR_INDEX" val="13"/>
  <p:tag name="KSO_WM_UNIT_TEXT_FILL_TYPE" val="1"/>
  <p:tag name="KSO_WM_TEMPLATE_ASSEMBLE_XID" val="60656f184054ed1e2fb8036b"/>
  <p:tag name="KSO_WM_TEMPLATE_ASSEMBLE_GROUPID" val="60656f184054ed1e2fb8036b"/>
</p:tagLst>
</file>

<file path=ppt/tags/tag51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982_1*f*1"/>
  <p:tag name="KSO_WM_TEMPLATE_CATEGORY" val="diagram"/>
  <p:tag name="KSO_WM_TEMPLATE_INDEX" val="20212982"/>
  <p:tag name="KSO_WM_UNIT_LAYERLEVEL" val="1"/>
  <p:tag name="KSO_WM_TAG_VERSION" val="1.0"/>
  <p:tag name="KSO_WM_BEAUTIFY_FLAG" val="#wm#"/>
  <p:tag name="KSO_WM_UNIT_DEFAULT_FONT" val="14;20;2"/>
  <p:tag name="KSO_WM_UNIT_BLOCK" val="0"/>
  <p:tag name="KSO_WM_UNIT_VALUE" val="184"/>
  <p:tag name="KSO_WM_UNIT_SHOW_EDIT_AREA_INDICATION" val="1"/>
  <p:tag name="KSO_WM_CHIP_GROUPID" val="5e6b05596848fb12bee65ac8"/>
  <p:tag name="KSO_WM_CHIP_XID" val="5e6b05596848fb12bee65aca"/>
  <p:tag name="KSO_WM_UNIT_DEC_AREA_ID" val="2261fc9d45d14e39a5d3a3b506b8e6d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cdc966cfdec4755be6cbd860905d40a"/>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f184054ed1e2fb8036b"/>
  <p:tag name="KSO_WM_TEMPLATE_ASSEMBLE_GROUPID" val="60656f184054ed1e2fb8036b"/>
</p:tagLst>
</file>

<file path=ppt/tags/tag513.xml><?xml version="1.0" encoding="utf-8"?>
<p:tagLst xmlns:p="http://schemas.openxmlformats.org/presentationml/2006/main">
  <p:tag name="KSO_WM_BEAUTIFY_FLAG" val="#wm#"/>
  <p:tag name="KSO_WM_TEMPLATE_CATEGORY" val="diagram"/>
  <p:tag name="KSO_WM_TEMPLATE_INDEX" val="20212982"/>
  <p:tag name="KSO_WM_SLIDE_LAYOUT_INFO" val="{&quot;backgroundInfo&quot;:[{&quot;bottom&quot;:0,&quot;bottomAbs&quot;:false,&quot;left&quot;:0,&quot;leftAbs&quot;:false,&quot;right&quot;:0,&quot;rightAbs&quot;:false,&quot;top&quot;:0,&quot;topAbs&quot;:false,&quot;type&quot;:&quot;general&quot;}],&quot;direction&quot;:1,&quot;id&quot;:&quot;2021-04-01T15:28:14&quot;,&quot;maxSize&quot;:{&quot;size1&quot;:58.799999999999997},&quot;minSize&quot;:{&quot;size1&quot;:40},&quot;normalSize&quot;:{&quot;size1&quot;:57.081249999999997},&quot;subLayout&quot;:[{&quot;id&quot;:&quot;2021-04-01T15:28:14&quot;,&quot;maxSize&quot;:{&quot;size1&quot;:48.900036453787251},&quot;minSize&quot;:{&quot;size1&quot;:20.000036453787256},&quot;normalSize&quot;:{&quot;size1&quot;:23.666703120453924},&quot;subLayout&quot;:[{&quot;id&quot;:&quot;2021-04-01T15:28:14&quot;,&quot;margin&quot;:{&quot;bottom&quot;:0.026000002399086952,&quot;left&quot;:1.6929999589920044,&quot;right&quot;:1.6670000553131104,&quot;top&quot;:1.6929999589920044},&quot;type&quot;:0},{&quot;id&quot;:&quot;2021-04-01T15:28:14&quot;,&quot;margin&quot;:{&quot;bottom&quot;:1.6929999589920044,&quot;left&quot;:1.6929999589920044,&quot;right&quot;:1.6670000553131104,&quot;top&quot;:0.81999999284744263},&quot;type&quot;:0}],&quot;type&quot;:0},{&quot;id&quot;:&quot;2021-04-01T15:28:14&quot;,&quot;type&quot;:0}],&quot;type&quot;:0}"/>
  <p:tag name="KSO_WM_SLIDE_BACKGROUND" val="[&quot;general&quot;]"/>
  <p:tag name="KSO_WM_SLIDE_RATIO" val="1.777778"/>
  <p:tag name="KSO_WM_SLIDE_ID" val="diagram2021298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1*540"/>
  <p:tag name="KSO_WM_SLIDE_POSITION" val="48*0"/>
  <p:tag name="KSO_WM_TAG_VERSION" val="1.0"/>
  <p:tag name="KSO_WM_SLIDE_LAYOUT" val="a_d_f"/>
  <p:tag name="KSO_WM_SLIDE_LAYOUT_CNT" val="1_1_1"/>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b897e4f28063439f81c3042abf8efcfa&quot;,&quot;fill_align&quot;:&quot;cm&quot;,&quot;text_align&quot;:&quot;cm&quot;,&quot;text_direction&quot;:&quot;horizontal&quot;,&quot;chip_types&quot;:[&quot;picture&quot;]},{&quot;fill_id&quot;:&quot;91c2d412957a42c7ac4c0af4ec3c1ff2&quot;,&quot;fill_align&quot;:&quot;lb&quot;,&quot;text_align&quot;:&quot;lb&quot;,&quot;text_direction&quot;:&quot;horizontal&quot;,&quot;chip_types&quot;:[&quot;text&quot;,&quot;header&quot;]},{&quot;fill_id&quot;:&quot;0585dfe81ea5446a92fcecaf8b695309&quot;,&quot;fill_align&quot;:&quot;lt&quot;,&quot;text_align&quot;:&quot;lt&quot;,&quot;text_direction&quot;:&quot;horizontal&quot;,&quot;chip_types&quot;:[&quot;pictext&quot;,&quot;text&quot;,&quot;picture&quot;,&quot;chart&quot;,&quot;table&quot;]}]]"/>
  <p:tag name="KSO_WM_CHIP_XID" val="5eecb281a758c1ec0b708a48"/>
  <p:tag name="KSO_WM_CHIP_GROUPID" val="5eecb281a758c1ec0b708a47"/>
  <p:tag name="KSO_WM_SLIDE_BK_DARK_LIGHT" val="2"/>
  <p:tag name="KSO_WM_SLIDE_BACKGROUND_TYPE" val="general"/>
  <p:tag name="KSO_WM_SLIDE_SUPPORT_FEATURE_TYPE" val="0"/>
  <p:tag name="KSO_WM_TEMPLATE_ASSEMBLE_XID" val="60656f184054ed1e2fb8036b"/>
  <p:tag name="KSO_WM_TEMPLATE_ASSEMBLE_GROUPID" val="60656f184054ed1e2fb8036b"/>
</p:tagLst>
</file>

<file path=ppt/tags/tag5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1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16.xml><?xml version="1.0" encoding="utf-8"?>
<p:tagLst xmlns:p="http://schemas.openxmlformats.org/presentationml/2006/main">
  <p:tag name="KSO_WM_UNIT_VALUE" val="1100*3384"/>
  <p:tag name="KSO_WM_UNIT_HIGHLIGHT" val="0"/>
  <p:tag name="KSO_WM_UNIT_COMPATIBLE" val="1"/>
  <p:tag name="KSO_WM_UNIT_DIAGRAM_ISNUMVISUAL" val="0"/>
  <p:tag name="KSO_WM_UNIT_DIAGRAM_ISREFERUNIT" val="0"/>
  <p:tag name="KSO_WM_UNIT_TYPE" val="d"/>
  <p:tag name="KSO_WM_UNIT_INDEX" val="1"/>
  <p:tag name="KSO_WM_UNIT_ID" val="diagram20216590_1*d*1"/>
  <p:tag name="KSO_WM_TEMPLATE_CATEGORY" val="diagram"/>
  <p:tag name="KSO_WM_TEMPLATE_INDEX" val="20216590"/>
  <p:tag name="KSO_WM_UNIT_LAYERLEVEL" val="1"/>
  <p:tag name="KSO_WM_TAG_VERSION" val="1.0"/>
  <p:tag name="KSO_WM_BEAUTIFY_FLAG" val="#wm#"/>
  <p:tag name="KSO_WM_CHIP_GROUPID" val="5e7310da9a230a26b9e88a19"/>
  <p:tag name="KSO_WM_CHIP_XID" val="5e7310da9a230a26b9e88a1a"/>
  <p:tag name="KSO_WM_UNIT_DEC_AREA_ID" val="12a727b07a7145398370dbb5e987d2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1d17e207ca24383874ebb555c83dc72"/>
  <p:tag name="KSO_WM_UNIT_PLACING_PICTURE" val="71d17e207ca24383874ebb555c83dc72"/>
  <p:tag name="KSO_WM_TEMPLATE_ASSEMBLE_XID" val="60656fc14054ed1e2fb80fb8"/>
  <p:tag name="KSO_WM_TEMPLATE_ASSEMBLE_GROUPID" val="60656fc14054ed1e2fb80fb8"/>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6590_1*i*1"/>
  <p:tag name="KSO_WM_TEMPLATE_CATEGORY" val="diagram"/>
  <p:tag name="KSO_WM_TEMPLATE_INDEX" val="20216590"/>
  <p:tag name="KSO_WM_UNIT_LAYERLEVEL" val="1"/>
  <p:tag name="KSO_WM_TAG_VERSION" val="1.0"/>
  <p:tag name="KSO_WM_BEAUTIFY_FLAG" val="#wm#"/>
  <p:tag name="KSO_WM_UNIT_BLOCK" val="0"/>
  <p:tag name="KSO_WM_UNIT_SM_LIMIT_TYPE" val="3"/>
  <p:tag name="KSO_WM_UNIT_DEC_AREA_ID" val="6024ef4bed83489080a60a1f6a1a1422"/>
  <p:tag name="KSO_WM_UNIT_DECORATE_INFO" val="{&quot;DecorateInfoH&quot;:{&quot;IsAbs&quot;:true},&quot;DecorateInfoW&quot;:{&quot;IsAbs&quot;:false},&quot;DecorateInfoX&quot;:{&quot;IsAbs&quot;:true,&quot;Pos&quot;:1},&quot;DecorateInfoY&quot;:{&quot;IsAbs&quot;:true,&quot;Pos&quot;:1},&quot;ReferentInfo&quot;:{&quot;Id&quot;:&quot;6189669b70c34c9589036874e92abaed&quot;,&quot;X&quot;:{&quot;Pos&quot;:1},&quot;Y&quot;:{&quot;Pos&quot;:1}},&quot;whChangeMode&quot;:0}"/>
  <p:tag name="KSO_WM_CHIP_GROUPID" val="5f3208059c36e2348c3efaed"/>
  <p:tag name="KSO_WM_CHIP_XID" val="5f3208059c36e2348c3efae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96"/>
  <p:tag name="KSO_WM_TEMPLATE_ASSEMBLE_XID" val="60656fc14054ed1e2fb80fb8"/>
  <p:tag name="KSO_WM_TEMPLATE_ASSEMBLE_GROUPID" val="60656fc14054ed1e2fb80fb8"/>
</p:tagLst>
</file>

<file path=ppt/tags/tag5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6590_1*a*1"/>
  <p:tag name="KSO_WM_TEMPLATE_CATEGORY" val="diagram"/>
  <p:tag name="KSO_WM_TEMPLATE_INDEX" val="2021659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189669b70c34c9589036874e92abae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3656ad566984a51b68dafe1c88cc762"/>
  <p:tag name="KSO_WM_UNIT_TEXT_FILL_FORE_SCHEMECOLOR_INDEX_BRIGHTNESS" val="0"/>
  <p:tag name="KSO_WM_UNIT_TEXT_FILL_FORE_SCHEMECOLOR_INDEX" val="13"/>
  <p:tag name="KSO_WM_UNIT_TEXT_FILL_TYPE" val="1"/>
  <p:tag name="KSO_WM_TEMPLATE_ASSEMBLE_XID" val="60656fc14054ed1e2fb80fb8"/>
  <p:tag name="KSO_WM_TEMPLATE_ASSEMBLE_GROUPID" val="60656fc14054ed1e2fb80fb8"/>
</p:tagLst>
</file>

<file path=ppt/tags/tag51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590_1*f*1"/>
  <p:tag name="KSO_WM_TEMPLATE_CATEGORY" val="diagram"/>
  <p:tag name="KSO_WM_TEMPLATE_INDEX" val="20216590"/>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fee9f0a460fb4a5b8bc1dc3637259a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8d57cdc411d4f86ac4beacf539f2f32"/>
  <p:tag name="KSO_WM_UNIT_TEXT_FILL_FORE_SCHEMECOLOR_INDEX_BRIGHTNESS" val="0.25"/>
  <p:tag name="KSO_WM_UNIT_TEXT_FILL_FORE_SCHEMECOLOR_INDEX" val="13"/>
  <p:tag name="KSO_WM_UNIT_TEXT_FILL_TYPE" val="1"/>
  <p:tag name="KSO_WM_TEMPLATE_ASSEMBLE_XID" val="60656fc14054ed1e2fb80fb8"/>
  <p:tag name="KSO_WM_TEMPLATE_ASSEMBLE_GROUPID" val="60656fc14054ed1e2fb80fb8"/>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p="http://schemas.openxmlformats.org/presentationml/2006/main">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picture_toward&quot;:0,&quot;picture_dockside&quot;:[],&quot;fill_id&quot;:&quot;84c6874621094ff594ff44b88f43a328&quot;,&quot;fill_align&quot;:&quot;cm&quot;,&quot;chip_types&quot;:[&quot;picture&quot;]},{&quot;text_align&quot;:&quot;cm&quot;,&quot;text_direction&quot;:&quot;horizontal&quot;,&quot;support_big_font&quot;:false,&quot;picture_toward&quot;:0,&quot;picture_dockside&quot;:[],&quot;fill_id&quot;:&quot;5352d8165e264dbdaf8e819539b5b7d7&quot;,&quot;fill_align&quot;:&quot;cm&quot;,&quot;chip_types&quot;:[&quot;header&quot;]},{&quot;text_align&quot;:&quot;lm&quot;,&quot;text_direction&quot;:&quot;horizontal&quot;,&quot;support_big_font&quot;:false,&quot;picture_toward&quot;:0,&quot;picture_dockside&quot;:[],&quot;fill_id&quot;:&quot;165728e0a4734647bdc2269d3efedc96&quot;,&quot;fill_align&quot;:&quot;cm&quot;,&quot;chip_types&quot;:[&quot;text&quot;]}]]"/>
  <p:tag name="KSO_WM_SLIDE_ID" val="diagram202165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6590"/>
  <p:tag name="KSO_WM_SLIDE_LAYOUT" val="a_d_f"/>
  <p:tag name="KSO_WM_SLIDE_LAYOUT_CNT" val="1_1_1"/>
  <p:tag name="KSO_WM_SLIDE_CAN_ADD_NAVIGATION" val="1"/>
  <p:tag name="KSO_WM_SLIDE_LAYOUT_INFO" val="{&quot;id&quot;:&quot;2021-04-01T16:02:08&quot;,&quot;maxSize&quot;:{&quot;size1&quot;:40},&quot;minSize&quot;:{&quot;size1&quot;:40},&quot;normalSize&quot;:{&quot;size1&quot;:40},&quot;subLayout&quot;:[{&quot;id&quot;:&quot;2021-04-01T16:02:08&quot;,&quot;margin&quot;:{&quot;bottom&quot;:0.84700000286102295,&quot;left&quot;:5.9270000457763672,&quot;right&quot;:5.9270000457763672,&quot;top&quot;:4.6570000648498535},&quot;type&quot;:0},{&quot;id&quot;:&quot;2021-04-01T16:02:08&quot;,&quot;margin&quot;:{&quot;bottom&quot;:1.2699999809265137,&quot;left&quot;:2.5399999618530273,&quot;right&quot;:2.5399999618530273,&quot;top&quot;:4.6570000648498535},&quot;type&quot;:0}],&quot;type&quot;:0}"/>
  <p:tag name="KSO_WM_CHIP_XID" val="5f3208059c36e2348c3efaee"/>
  <p:tag name="KSO_WM_CHIP_DECFILLPROP" val="[]"/>
  <p:tag name="KSO_WM_SLIDE_SIZE" val="960*480"/>
  <p:tag name="KSO_WM_SLIDE_POSITION" val="0*0"/>
  <p:tag name="KSO_WM_CHIP_GROUPID" val="5f3208059c36e2348c3efaed"/>
  <p:tag name="KSO_WM_SLIDE_BK_DARK_LIGHT" val="2"/>
  <p:tag name="KSO_WM_SLIDE_BACKGROUND_TYPE" val="general"/>
  <p:tag name="KSO_WM_SLIDE_SUPPORT_FEATURE_TYPE" val="0"/>
  <p:tag name="KSO_WM_TEMPLATE_ASSEMBLE_XID" val="60656fc14054ed1e2fb80fb8"/>
  <p:tag name="KSO_WM_TEMPLATE_ASSEMBLE_GROUPID" val="60656fc14054ed1e2fb80fb8"/>
</p:tagLst>
</file>

<file path=ppt/tags/tag52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23.xml><?xml version="1.0" encoding="utf-8"?>
<p:tagLst xmlns:p="http://schemas.openxmlformats.org/presentationml/2006/main">
  <p:tag name="KSO_WM_UNIT_VALUE" val="1100*3384"/>
  <p:tag name="KSO_WM_UNIT_HIGHLIGHT" val="0"/>
  <p:tag name="KSO_WM_UNIT_COMPATIBLE" val="1"/>
  <p:tag name="KSO_WM_UNIT_DIAGRAM_ISNUMVISUAL" val="0"/>
  <p:tag name="KSO_WM_UNIT_DIAGRAM_ISREFERUNIT" val="0"/>
  <p:tag name="KSO_WM_UNIT_TYPE" val="d"/>
  <p:tag name="KSO_WM_UNIT_INDEX" val="1"/>
  <p:tag name="KSO_WM_UNIT_ID" val="diagram20216590_1*d*1"/>
  <p:tag name="KSO_WM_TEMPLATE_CATEGORY" val="diagram"/>
  <p:tag name="KSO_WM_TEMPLATE_INDEX" val="20216590"/>
  <p:tag name="KSO_WM_UNIT_LAYERLEVEL" val="1"/>
  <p:tag name="KSO_WM_TAG_VERSION" val="1.0"/>
  <p:tag name="KSO_WM_BEAUTIFY_FLAG" val="#wm#"/>
  <p:tag name="KSO_WM_CHIP_GROUPID" val="5e7310da9a230a26b9e88a19"/>
  <p:tag name="KSO_WM_CHIP_XID" val="5e7310da9a230a26b9e88a1a"/>
  <p:tag name="KSO_WM_UNIT_DEC_AREA_ID" val="12a727b07a7145398370dbb5e987d2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1d17e207ca24383874ebb555c83dc72"/>
  <p:tag name="KSO_WM_UNIT_PLACING_PICTURE" val="71d17e207ca24383874ebb555c83dc72"/>
  <p:tag name="KSO_WM_TEMPLATE_ASSEMBLE_XID" val="60656fc14054ed1e2fb80fb8"/>
  <p:tag name="KSO_WM_TEMPLATE_ASSEMBLE_GROUPID" val="60656fc14054ed1e2fb80fb8"/>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6590_1*i*1"/>
  <p:tag name="KSO_WM_TEMPLATE_CATEGORY" val="diagram"/>
  <p:tag name="KSO_WM_TEMPLATE_INDEX" val="20216590"/>
  <p:tag name="KSO_WM_UNIT_LAYERLEVEL" val="1"/>
  <p:tag name="KSO_WM_TAG_VERSION" val="1.0"/>
  <p:tag name="KSO_WM_BEAUTIFY_FLAG" val="#wm#"/>
  <p:tag name="KSO_WM_UNIT_BLOCK" val="0"/>
  <p:tag name="KSO_WM_UNIT_SM_LIMIT_TYPE" val="3"/>
  <p:tag name="KSO_WM_UNIT_DEC_AREA_ID" val="6024ef4bed83489080a60a1f6a1a1422"/>
  <p:tag name="KSO_WM_UNIT_DECORATE_INFO" val="{&quot;DecorateInfoH&quot;:{&quot;IsAbs&quot;:true},&quot;DecorateInfoW&quot;:{&quot;IsAbs&quot;:false},&quot;DecorateInfoX&quot;:{&quot;IsAbs&quot;:true,&quot;Pos&quot;:1},&quot;DecorateInfoY&quot;:{&quot;IsAbs&quot;:true,&quot;Pos&quot;:1},&quot;ReferentInfo&quot;:{&quot;Id&quot;:&quot;6189669b70c34c9589036874e92abaed&quot;,&quot;X&quot;:{&quot;Pos&quot;:1},&quot;Y&quot;:{&quot;Pos&quot;:1}},&quot;whChangeMode&quot;:0}"/>
  <p:tag name="KSO_WM_CHIP_GROUPID" val="5f3208059c36e2348c3efaed"/>
  <p:tag name="KSO_WM_CHIP_XID" val="5f3208059c36e2348c3efae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96"/>
  <p:tag name="KSO_WM_TEMPLATE_ASSEMBLE_XID" val="60656fc14054ed1e2fb80fb8"/>
  <p:tag name="KSO_WM_TEMPLATE_ASSEMBLE_GROUPID" val="60656fc14054ed1e2fb80fb8"/>
</p:tagLst>
</file>

<file path=ppt/tags/tag5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6590_1*a*1"/>
  <p:tag name="KSO_WM_TEMPLATE_CATEGORY" val="diagram"/>
  <p:tag name="KSO_WM_TEMPLATE_INDEX" val="2021659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189669b70c34c9589036874e92abae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3656ad566984a51b68dafe1c88cc762"/>
  <p:tag name="KSO_WM_UNIT_TEXT_FILL_FORE_SCHEMECOLOR_INDEX_BRIGHTNESS" val="0"/>
  <p:tag name="KSO_WM_UNIT_TEXT_FILL_FORE_SCHEMECOLOR_INDEX" val="13"/>
  <p:tag name="KSO_WM_UNIT_TEXT_FILL_TYPE" val="1"/>
  <p:tag name="KSO_WM_TEMPLATE_ASSEMBLE_XID" val="60656fc14054ed1e2fb80fb8"/>
  <p:tag name="KSO_WM_TEMPLATE_ASSEMBLE_GROUPID" val="60656fc14054ed1e2fb80fb8"/>
</p:tagLst>
</file>

<file path=ppt/tags/tag52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590_1*f*1"/>
  <p:tag name="KSO_WM_TEMPLATE_CATEGORY" val="diagram"/>
  <p:tag name="KSO_WM_TEMPLATE_INDEX" val="20216590"/>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fee9f0a460fb4a5b8bc1dc3637259a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8d57cdc411d4f86ac4beacf539f2f32"/>
  <p:tag name="KSO_WM_UNIT_TEXT_FILL_FORE_SCHEMECOLOR_INDEX_BRIGHTNESS" val="0.25"/>
  <p:tag name="KSO_WM_UNIT_TEXT_FILL_FORE_SCHEMECOLOR_INDEX" val="13"/>
  <p:tag name="KSO_WM_UNIT_TEXT_FILL_TYPE" val="1"/>
  <p:tag name="KSO_WM_TEMPLATE_ASSEMBLE_XID" val="60656fc14054ed1e2fb80fb8"/>
  <p:tag name="KSO_WM_TEMPLATE_ASSEMBLE_GROUPID" val="60656fc14054ed1e2fb80fb8"/>
  <p:tag name="KSO_WM_UNIT_SMARTLAYOUT_COMPRESS_INFO" val="{&#10;    &quot;id&quot;: &quot;2021-04-01T16:02:08&quot;,&#10;    &quot;max&quot;: 0.00055480957030340505,&#10;    &quot;topChanged&quot;: 0&#10;}&#10;"/>
  <p:tag name="KSO_WM_UNIT_LAST_MAX_FONTSIZE" val="400"/>
</p:tagLst>
</file>

<file path=ppt/tags/tag527.xml><?xml version="1.0" encoding="utf-8"?>
<p:tagLst xmlns:p="http://schemas.openxmlformats.org/presentationml/2006/main">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picture_toward&quot;:0,&quot;picture_dockside&quot;:[],&quot;fill_id&quot;:&quot;84c6874621094ff594ff44b88f43a328&quot;,&quot;fill_align&quot;:&quot;cm&quot;,&quot;chip_types&quot;:[&quot;picture&quot;]},{&quot;text_align&quot;:&quot;cm&quot;,&quot;text_direction&quot;:&quot;horizontal&quot;,&quot;support_big_font&quot;:false,&quot;picture_toward&quot;:0,&quot;picture_dockside&quot;:[],&quot;fill_id&quot;:&quot;5352d8165e264dbdaf8e819539b5b7d7&quot;,&quot;fill_align&quot;:&quot;cm&quot;,&quot;chip_types&quot;:[&quot;header&quot;]},{&quot;text_align&quot;:&quot;lm&quot;,&quot;text_direction&quot;:&quot;horizontal&quot;,&quot;support_big_font&quot;:false,&quot;picture_toward&quot;:0,&quot;picture_dockside&quot;:[],&quot;fill_id&quot;:&quot;165728e0a4734647bdc2269d3efedc96&quot;,&quot;fill_align&quot;:&quot;cm&quot;,&quot;chip_types&quot;:[&quot;text&quot;]}]]"/>
  <p:tag name="KSO_WM_SLIDE_ID" val="diagram202165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6590"/>
  <p:tag name="KSO_WM_SLIDE_LAYOUT" val="a_d_f"/>
  <p:tag name="KSO_WM_SLIDE_LAYOUT_CNT" val="1_1_1"/>
  <p:tag name="KSO_WM_SLIDE_CAN_ADD_NAVIGATION" val="1"/>
  <p:tag name="KSO_WM_SLIDE_LAYOUT_INFO" val="{&quot;id&quot;:&quot;2021-04-01T16:02:08&quot;,&quot;maxSize&quot;:{&quot;size1&quot;:40},&quot;minSize&quot;:{&quot;size1&quot;:40},&quot;normalSize&quot;:{&quot;size1&quot;:40},&quot;subLayout&quot;:[{&quot;id&quot;:&quot;2021-04-01T16:02:08&quot;,&quot;margin&quot;:{&quot;bottom&quot;:0.84700000286102295,&quot;left&quot;:5.9270000457763672,&quot;right&quot;:5.9270000457763672,&quot;top&quot;:4.6570000648498535},&quot;type&quot;:0},{&quot;id&quot;:&quot;2021-04-01T16:02:08&quot;,&quot;margin&quot;:{&quot;bottom&quot;:1.2699999809265137,&quot;left&quot;:2.5399999618530273,&quot;right&quot;:2.5399999618530273,&quot;top&quot;:4.6570000648498535},&quot;type&quot;:0}],&quot;type&quot;:0}"/>
  <p:tag name="KSO_WM_CHIP_XID" val="5f3208059c36e2348c3efaee"/>
  <p:tag name="KSO_WM_CHIP_DECFILLPROP" val="[]"/>
  <p:tag name="KSO_WM_SLIDE_SIZE" val="960*480"/>
  <p:tag name="KSO_WM_SLIDE_POSITION" val="0*0"/>
  <p:tag name="KSO_WM_CHIP_GROUPID" val="5f3208059c36e2348c3efaed"/>
  <p:tag name="KSO_WM_SLIDE_BK_DARK_LIGHT" val="2"/>
  <p:tag name="KSO_WM_SLIDE_BACKGROUND_TYPE" val="general"/>
  <p:tag name="KSO_WM_SLIDE_SUPPORT_FEATURE_TYPE" val="0"/>
  <p:tag name="KSO_WM_TEMPLATE_ASSEMBLE_XID" val="60656fc14054ed1e2fb80fb8"/>
  <p:tag name="KSO_WM_TEMPLATE_ASSEMBLE_GROUPID" val="60656fc14054ed1e2fb80fb8"/>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529.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531.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5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5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UNIT_LINE_FORE_SCHEMECOLOR_INDEX_BRIGHTNESS" val="0"/>
  <p:tag name="KSO_WM_UNIT_LINE_FORE_SCHEMECOLOR_INDEX" val="14"/>
  <p:tag name="KSO_WM_UNIT_LINE_FILL_TYPE" val="2"/>
  <p:tag name="KSO_WM_UNIT_TEXT_FILL_FORE_SCHEMECOLOR_INDEX_BRIGHTNESS" val="0.15"/>
  <p:tag name="KSO_WM_UNIT_TEXT_FILL_FORE_SCHEMECOLOR_INDEX" val="13"/>
  <p:tag name="KSO_WM_UNIT_TEXT_FILL_TYPE" val="1"/>
</p:tagLst>
</file>

<file path=ppt/tags/tag5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15"/>
  <p:tag name="KSO_WM_UNIT_TEXT_FILL_FORE_SCHEMECOLOR_INDEX" val="13"/>
  <p:tag name="KSO_WM_UNIT_TEXT_FILL_TYPE" val="1"/>
</p:tagLst>
</file>

<file path=ppt/tags/tag53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Lst>
</file>

<file path=ppt/tags/tag5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537.xml><?xml version="1.0" encoding="utf-8"?>
<p:tagLst xmlns:p="http://schemas.openxmlformats.org/presentationml/2006/main">
  <p:tag name="KSO_WM_UNIT_VALUE" val="973*1269"/>
  <p:tag name="KSO_WM_UNIT_HIGHLIGHT" val="0"/>
  <p:tag name="KSO_WM_UNIT_COMPATIBLE" val="1"/>
  <p:tag name="KSO_WM_UNIT_DIAGRAM_ISNUMVISUAL" val="0"/>
  <p:tag name="KSO_WM_UNIT_DIAGRAM_ISREFERUNIT" val="0"/>
  <p:tag name="KSO_WM_UNIT_TYPE" val="d"/>
  <p:tag name="KSO_WM_UNIT_INDEX" val="1"/>
  <p:tag name="KSO_WM_UNIT_ID" val="diagram20212828_1*d*1"/>
  <p:tag name="KSO_WM_TEMPLATE_CATEGORY" val="diagram"/>
  <p:tag name="KSO_WM_TEMPLATE_INDEX" val="20212828"/>
  <p:tag name="KSO_WM_UNIT_LAYERLEVEL" val="1"/>
  <p:tag name="KSO_WM_TAG_VERSION" val="1.0"/>
  <p:tag name="KSO_WM_BEAUTIFY_FLAG" val="#wm#"/>
  <p:tag name="KSO_WM_CHIP_GROUPID" val="5e7310da9a230a26b9e88a19"/>
  <p:tag name="KSO_WM_CHIP_XID" val="5e7310da9a230a26b9e88a1a"/>
  <p:tag name="KSO_WM_UNIT_DEC_AREA_ID" val="34f2840911d3499a857c9622b1c5fb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d8e7928274a43bb8c20b4a08501ecfd"/>
  <p:tag name="KSO_WM_UNIT_PLACING_PICTURE" val="8d8e7928274a43bb8c20b4a08501ecfd"/>
  <p:tag name="KSO_WM_UNIT_SUPPORT_UNIT_TYPE" val="[&quot;d&quot;,&quot;α&quot;,&quot;β&quot;,&quot;θ&quot;]"/>
  <p:tag name="KSO_WM_TEMPLATE_ASSEMBLE_XID" val="60656f604054ed1e2fb808da"/>
  <p:tag name="KSO_WM_TEMPLATE_ASSEMBLE_GROUPID" val="60656f604054ed1e2fb808da"/>
</p:tagLst>
</file>

<file path=ppt/tags/tag538.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12828_1*a*1"/>
  <p:tag name="KSO_WM_TEMPLATE_CATEGORY" val="diagram"/>
  <p:tag name="KSO_WM_TEMPLATE_INDEX" val="2021282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12ad03f443848d39ff0886f0bfb61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91531eb5d1ae4c87bafc644dd634ea55"/>
  <p:tag name="KSO_WM_UNIT_TEXT_FILL_FORE_SCHEMECOLOR_INDEX_BRIGHTNESS" val="0"/>
  <p:tag name="KSO_WM_UNIT_TEXT_FILL_FORE_SCHEMECOLOR_INDEX" val="13"/>
  <p:tag name="KSO_WM_UNIT_TEXT_FILL_TYPE" val="1"/>
  <p:tag name="KSO_WM_TEMPLATE_ASSEMBLE_XID" val="60656f604054ed1e2fb808da"/>
  <p:tag name="KSO_WM_TEMPLATE_ASSEMBLE_GROUPID" val="60656f604054ed1e2fb808da"/>
</p:tagLst>
</file>

<file path=ppt/tags/tag53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28_1*f*1"/>
  <p:tag name="KSO_WM_TEMPLATE_CATEGORY" val="diagram"/>
  <p:tag name="KSO_WM_TEMPLATE_INDEX" val="20212828"/>
  <p:tag name="KSO_WM_UNIT_LAYERLEVEL" val="1"/>
  <p:tag name="KSO_WM_TAG_VERSION" val="1.0"/>
  <p:tag name="KSO_WM_BEAUTIFY_FLAG" val="#wm#"/>
  <p:tag name="KSO_WM_UNIT_DEFAULT_FONT" val="14;20;2"/>
  <p:tag name="KSO_WM_UNIT_BLOCK" val="0"/>
  <p:tag name="KSO_WM_UNIT_VALUE" val="162"/>
  <p:tag name="KSO_WM_UNIT_SHOW_EDIT_AREA_INDICATION" val="1"/>
  <p:tag name="KSO_WM_CHIP_GROUPID" val="5e6b05596848fb12bee65ac8"/>
  <p:tag name="KSO_WM_CHIP_XID" val="5e6b05596848fb12bee65aca"/>
  <p:tag name="KSO_WM_UNIT_DEC_AREA_ID" val="09a0f6e4672146d0a746d987a14fa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ec7c19d3dd545258a7dfce15aa05b96"/>
  <p:tag name="KSO_WM_UNIT_TEXT_FILL_FORE_SCHEMECOLOR_INDEX_BRIGHTNESS" val="0.25"/>
  <p:tag name="KSO_WM_UNIT_TEXT_FILL_FORE_SCHEMECOLOR_INDEX" val="13"/>
  <p:tag name="KSO_WM_UNIT_TEXT_FILL_TYPE" val="1"/>
  <p:tag name="KSO_WM_TEMPLATE_ASSEMBLE_XID" val="60656f604054ed1e2fb808da"/>
  <p:tag name="KSO_WM_TEMPLATE_ASSEMBLE_GROUPID" val="60656f604054ed1e2fb808da"/>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p="http://schemas.openxmlformats.org/presentationml/2006/main">
  <p:tag name="KSO_WM_BEAUTIFY_FLAG" val="#wm#"/>
  <p:tag name="KSO_WM_TEMPLATE_CATEGORY" val="diagram"/>
  <p:tag name="KSO_WM_TEMPLATE_INDEX" val="2021282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12828_1"/>
  <p:tag name="KSO_WM_TEMPLATE_SUBCATEGORY" val="21"/>
  <p:tag name="KSO_WM_TEMPLATE_MASTER_TYPE" val="0"/>
  <p:tag name="KSO_WM_TEMPLATE_COLOR_TYPE" val="1"/>
  <p:tag name="KSO_WM_SLIDE_ITEM_CNT" val="0"/>
  <p:tag name="KSO_WM_SLIDE_INDEX" val="1"/>
  <p:tag name="KSO_WM_TAG_VERSION" val="1.0"/>
  <p:tag name="KSO_WM_SLIDE_LAYOUT_INFO" val="{&quot;backgroundInfo&quot;:[{&quot;bottom&quot;:0,&quot;bottomAbs&quot;:false,&quot;left&quot;:0,&quot;leftAbs&quot;:false,&quot;right&quot;:0,&quot;rightAbs&quot;:false,&quot;top&quot;:0,&quot;topAbs&quot;:false,&quot;type&quot;:&quot;general&quot;}],&quot;direction&quot;:1,&quot;id&quot;:&quot;2021-04-01T15:42:54&quot;,&quot;maxSize&quot;:{&quot;size1&quot;:47.5},&quot;minSize&quot;:{&quot;size1&quot;:47.5},&quot;normalSize&quot;:{&quot;size1&quot;:47.5},&quot;subLayout&quot;:[{&quot;backgroundInfo&quot;:[{&quot;bottom&quot;:0,&quot;bottomAbs&quot;:false,&quot;left&quot;:0,&quot;leftAbs&quot;:false,&quot;right&quot;:0,&quot;rightAbs&quot;:false,&quot;top&quot;:0,&quot;topAbs&quot;:false,&quot;type&quot;:&quot;leftRight&quot;}],&quot;id&quot;:&quot;2021-04-01T15:42:54&quot;,&quot;maxSize&quot;:{&quot;size1&quot;:39.99961369300123},&quot;minSize&quot;:{&quot;size1&quot;:24.399613693001232},&quot;normalSize&quot;:{&quot;size1&quot;:26.760724804112346},&quot;subLayout&quot;:[{&quot;id&quot;:&quot;2021-04-01T15:42:54&quot;,&quot;margin&quot;:{&quot;bottom&quot;:0.84700000286102295,&quot;left&quot;:1.6929999589920044,&quot;right&quot;:1.6929999589920044,&quot;top&quot;:2.1170001029968262},&quot;type&quot;:0},{&quot;id&quot;:&quot;2021-04-01T15:42:54&quot;,&quot;margin&quot;:{&quot;bottom&quot;:2.1170001029968262,&quot;left&quot;:1.6929999589920044,&quot;right&quot;:1.6929999589920044,&quot;top&quot;:0},&quot;type&quot;:0}],&quot;type&quot;:0},{&quot;id&quot;:&quot;2021-04-01T15:42:54&quot;,&quot;margin&quot;:{&quot;bottom&quot;:2.1170001029968262,&quot;left&quot;:1.6929999589920044,&quot;right&quot;:1.6929999589920044,&quot;top&quot;:2.1170001029968262},&quot;type&quot;:0}],&quot;type&quot;:0}"/>
  <p:tag name="KSO_WM_SLIDE_BACKGROUND" val="[&quot;general&quot;,&quot;leftRight&quot;]"/>
  <p:tag name="KSO_WM_SLIDE_RATIO" val="1.777778"/>
  <p:tag name="KSO_WM_CHIP_FILLPROP" val="[[{&quot;text_align&quot;:&quot;lm&quot;,&quot;text_direction&quot;:&quot;horizontal&quot;,&quot;support_features&quot;:[&quot;collage&quot;,&quot;carousel&quot;,&quot;creativecrop&quot;],&quot;support_big_font&quot;:false,&quot;picture_toward&quot;:0,&quot;picture_dockside&quot;:[],&quot;fill_id&quot;:&quot;4e00d7b9d9bc4fb585f3491bf1850796&quot;,&quot;fill_align&quot;:&quot;cm&quot;,&quot;chip_types&quot;:[&quot;picture&quot;,&quot;chart&quot;,&quot;table&quot;,&quot;video&quot;]},{&quot;text_align&quot;:&quot;lb&quot;,&quot;text_direction&quot;:&quot;horizontal&quot;,&quot;support_big_font&quot;:false,&quot;picture_toward&quot;:0,&quot;picture_dockside&quot;:[],&quot;fill_id&quot;:&quot;d787edc8c72f48f2b51836fe195a3eda&quot;,&quot;fill_align&quot;:&quot;lb&quot;,&quot;chip_types&quot;:[&quot;text&quot;,&quot;header&quot;]},{&quot;text_align&quot;:&quot;lt&quot;,&quot;text_direction&quot;:&quot;horizontal&quot;,&quot;support_big_font&quot;:false,&quot;picture_toward&quot;:0,&quot;picture_dockside&quot;:[],&quot;fill_id&quot;:&quot;244c4b96b97e47be9eb5db9ae37a3557&quot;,&quot;fill_align&quot;:&quot;lt&quot;,&quot;chip_types&quot;:[&quot;text&quot;]}]]"/>
  <p:tag name="KSO_WM_SLIDE_TYPE" val="text"/>
  <p:tag name="KSO_WM_SLIDE_SUBTYPE" val="picTxt"/>
  <p:tag name="KSO_WM_SLIDE_SIZE" val="887*540"/>
  <p:tag name="KSO_WM_SLIDE_POSITION" val="0*0"/>
  <p:tag name="KSO_WM_SLIDE_LAYOUT" val="a_d_f"/>
  <p:tag name="KSO_WM_SLIDE_LAYOUT_CNT" val="1_1_1"/>
  <p:tag name="KSO_WM_CHIP_XID" val="5eecadc7a758c1ec0b7089f9"/>
  <p:tag name="KSO_WM_CHIP_DECFILLPROP" val="[]"/>
  <p:tag name="KSO_WM_SLIDE_CAN_ADD_NAVIGATION" val="1"/>
  <p:tag name="KSO_WM_CHIP_GROUPID" val="5eecadc7a758c1ec0b7089f8"/>
  <p:tag name="KSO_WM_SLIDE_BK_DARK_LIGHT" val="2"/>
  <p:tag name="KSO_WM_SLIDE_BACKGROUND_TYPE" val="leftRight"/>
  <p:tag name="KSO_WM_SLIDE_SUPPORT_FEATURE_TYPE" val="7"/>
  <p:tag name="KSO_WM_TEMPLATE_ASSEMBLE_XID" val="60656f604054ed1e2fb808da"/>
  <p:tag name="KSO_WM_TEMPLATE_ASSEMBLE_GROUPID" val="60656f604054ed1e2fb808da"/>
</p:tagLst>
</file>

<file path=ppt/tags/tag5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4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43.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064_1*a*1"/>
  <p:tag name="KSO_WM_TEMPLATE_CATEGORY" val="diagram"/>
  <p:tag name="KSO_WM_TEMPLATE_INDEX" val="2021306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eaeefac576049768dc9982786b47b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bcdd8bbe63154a18ad4894ac4c19601f"/>
  <p:tag name="KSO_WM_UNIT_TEXT_FILL_FORE_SCHEMECOLOR_INDEX_BRIGHTNESS" val="0"/>
  <p:tag name="KSO_WM_UNIT_TEXT_FILL_FORE_SCHEMECOLOR_INDEX" val="13"/>
  <p:tag name="KSO_WM_UNIT_TEXT_FILL_TYPE" val="1"/>
  <p:tag name="KSO_WM_TEMPLATE_ASSEMBLE_XID" val="60656ef04054ed1e2fb800d7"/>
  <p:tag name="KSO_WM_TEMPLATE_ASSEMBLE_GROUPID" val="60656ef04054ed1e2fb800d7"/>
</p:tagLst>
</file>

<file path=ppt/tags/tag544.xml><?xml version="1.0" encoding="utf-8"?>
<p:tagLst xmlns:p="http://schemas.openxmlformats.org/presentationml/2006/main">
  <p:tag name="KSO_WM_UNIT_VALUE" val="804*2200"/>
  <p:tag name="KSO_WM_UNIT_HIGHLIGHT" val="0"/>
  <p:tag name="KSO_WM_UNIT_COMPATIBLE" val="1"/>
  <p:tag name="KSO_WM_UNIT_DIAGRAM_ISNUMVISUAL" val="0"/>
  <p:tag name="KSO_WM_UNIT_DIAGRAM_ISREFERUNIT" val="0"/>
  <p:tag name="KSO_WM_UNIT_TYPE" val="d"/>
  <p:tag name="KSO_WM_UNIT_INDEX" val="1"/>
  <p:tag name="KSO_WM_UNIT_ID" val="diagram20213064_1*d*1"/>
  <p:tag name="KSO_WM_TEMPLATE_CATEGORY" val="diagram"/>
  <p:tag name="KSO_WM_TEMPLATE_INDEX" val="20213064"/>
  <p:tag name="KSO_WM_UNIT_LAYERLEVEL" val="1"/>
  <p:tag name="KSO_WM_TAG_VERSION" val="1.0"/>
  <p:tag name="KSO_WM_BEAUTIFY_FLAG" val="#wm#"/>
  <p:tag name="KSO_WM_CHIP_GROUPID" val="5e7310da9a230a26b9e88a19"/>
  <p:tag name="KSO_WM_CHIP_XID" val="5e7310da9a230a26b9e88a1a"/>
  <p:tag name="KSO_WM_UNIT_DEC_AREA_ID" val="55887087ace444beb0fd907d654d26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28b1cecdbc249609c40990b7dde6cda"/>
  <p:tag name="KSO_WM_UNIT_PLACING_PICTURE" val="328b1cecdbc249609c40990b7dde6cda"/>
  <p:tag name="KSO_WM_UNIT_SUPPORT_UNIT_TYPE" val="[&quot;d&quot;,&quot;α&quot;,&quot;β&quot;,&quot;θ&quot;]"/>
  <p:tag name="KSO_WM_TEMPLATE_ASSEMBLE_XID" val="60656ef04054ed1e2fb800d7"/>
  <p:tag name="KSO_WM_TEMPLATE_ASSEMBLE_GROUPID" val="60656ef04054ed1e2fb800d7"/>
</p:tagLst>
</file>

<file path=ppt/tags/tag54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064_1*f*1"/>
  <p:tag name="KSO_WM_TEMPLATE_CATEGORY" val="diagram"/>
  <p:tag name="KSO_WM_TEMPLATE_INDEX" val="20213064"/>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204e6a1a5dbf415685b3585ff4716ce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1265ab0a64a4e1aaef0289bb940c9c1"/>
  <p:tag name="KSO_WM_UNIT_TEXT_FILL_FORE_SCHEMECOLOR_INDEX_BRIGHTNESS" val="0.25"/>
  <p:tag name="KSO_WM_UNIT_TEXT_FILL_FORE_SCHEMECOLOR_INDEX" val="13"/>
  <p:tag name="KSO_WM_UNIT_TEXT_FILL_TYPE" val="1"/>
  <p:tag name="KSO_WM_TEMPLATE_ASSEMBLE_XID" val="60656ef04054ed1e2fb800d7"/>
  <p:tag name="KSO_WM_TEMPLATE_ASSEMBLE_GROUPID" val="60656ef04054ed1e2fb800d7"/>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064_1*i*1"/>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3e3cf09c9dc14c5998649ab54e032c21"/>
  <p:tag name="KSO_WM_UNIT_DECORATE_INFO" val="{&quot;DecorateInfoH&quot;:{&quot;IsAbs&quot;:true},&quot;DecorateInfoW&quot;:{&quot;IsAbs&quot;:true},&quot;DecorateInfoX&quot;:{&quot;IsAbs&quot;:true,&quot;Pos&quot;:2},&quot;DecorateInfoY&quot;:{&quot;IsAbs&quot;:true,&quot;Pos&quot;:1},&quot;ReferentInfo&quot;:{&quot;Id&quot;:&quot;55887087ace444beb0fd907d654d26f0&quot;,&quot;X&quot;:{&quot;Pos&quot;:0},&quot;Y&quot;:{&quot;Pos&quot;:1}},&quot;whChangeMode&quot;:0}"/>
  <p:tag name="KSO_WM_CHIP_GROUPID" val="5f5ee1ca4d6848d78f644aed"/>
  <p:tag name="KSO_WM_CHIP_XID" val="5f696765553136823a5e625f"/>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064_1*i*2"/>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a3d3d6103b184969896b41be7d5a5fd5"/>
  <p:tag name="KSO_WM_UNIT_DECORATE_INFO" val="{&quot;DecorateInfoH&quot;:{&quot;IsAbs&quot;:true},&quot;DecorateInfoW&quot;:{&quot;IsAbs&quot;:true},&quot;DecorateInfoX&quot;:{&quot;IsAbs&quot;:true,&quot;Pos&quot;:2},&quot;DecorateInfoY&quot;:{&quot;IsAbs&quot;:true,&quot;Pos&quot;:1},&quot;ReferentInfo&quot;:{&quot;Id&quot;:&quot;55887087ace444beb0fd907d654d26f0&quot;,&quot;X&quot;:{&quot;Pos&quot;:0},&quot;Y&quot;:{&quot;Pos&quot;:1}},&quot;whChangeMode&quot;:0}"/>
  <p:tag name="KSO_WM_CHIP_GROUPID" val="5f5ee1ca4d6848d78f644aed"/>
  <p:tag name="KSO_WM_CHIP_XID" val="5f696765553136823a5e625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064_1*i*3"/>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a07ea5c5c2134448a0677707f7bb77ca"/>
  <p:tag name="KSO_WM_UNIT_DECORATE_INFO" val="{&quot;DecorateInfoH&quot;:{&quot;IsAbs&quot;:true},&quot;DecorateInfoW&quot;:{&quot;IsAbs&quot;:true},&quot;DecorateInfoX&quot;:{&quot;IsAbs&quot;:true,&quot;Pos&quot;:0},&quot;DecorateInfoY&quot;:{&quot;IsAbs&quot;:true,&quot;Pos&quot;:1},&quot;ReferentInfo&quot;:{&quot;Id&quot;:&quot;55887087ace444beb0fd907d654d26f0&quot;,&quot;X&quot;:{&quot;Pos&quot;:2},&quot;Y&quot;:{&quot;Pos&quot;:1}},&quot;whChangeMode&quot;:0}"/>
  <p:tag name="KSO_WM_CHIP_GROUPID" val="5f5ee1ca4d6848d78f644aed"/>
  <p:tag name="KSO_WM_CHIP_XID" val="5f696765553136823a5e625f"/>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064_1*i*4"/>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daf61bfae122464eb1fe69020b950926"/>
  <p:tag name="KSO_WM_UNIT_DECORATE_INFO" val="{&quot;DecorateInfoH&quot;:{&quot;IsAbs&quot;:true},&quot;DecorateInfoW&quot;:{&quot;IsAbs&quot;:true},&quot;DecorateInfoX&quot;:{&quot;IsAbs&quot;:true,&quot;Pos&quot;:0},&quot;DecorateInfoY&quot;:{&quot;IsAbs&quot;:true,&quot;Pos&quot;:1},&quot;ReferentInfo&quot;:{&quot;Id&quot;:&quot;55887087ace444beb0fd907d654d26f0&quot;,&quot;X&quot;:{&quot;Pos&quot;:2},&quot;Y&quot;:{&quot;Pos&quot;:1}},&quot;whChangeMode&quot;:0}"/>
  <p:tag name="KSO_WM_CHIP_GROUPID" val="5f5ee1ca4d6848d78f644aed"/>
  <p:tag name="KSO_WM_CHIP_XID" val="5f696765553136823a5e625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SLIDE_ID" val="diagram2021306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3064"/>
  <p:tag name="KSO_WM_SLIDE_LAYOUT" val="a_d_f"/>
  <p:tag name="KSO_WM_SLIDE_LAYOUT_CNT" val="1_1_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t&quot;,&quot;text_direction&quot;:&quot;horizontal&quot;,&quot;support_big_font&quot;:false,&quot;fill_id&quot;:&quot;a3b9af3d251f41259a3c801e7e4603f1&quot;,&quot;fill_align&quot;:&quot;ct&quot;,&quot;chip_types&quot;:[&quot;header&quot;]},{&quot;text_align&quot;:&quot;cm&quot;,&quot;text_direction&quot;:&quot;horizontal&quot;,&quot;support_features&quot;:[&quot;collage&quot;,&quot;carousel&quot;],&quot;support_big_font&quot;:false,&quot;fill_id&quot;:&quot;cf13ec69777f42b89ba3bf7d9000e591&quot;,&quot;fill_align&quot;:&quot;cm&quot;,&quot;chip_types&quot;:[&quot;picture&quot;,&quot;chart&quot;,&quot;table&quot;,&quot;video&quot;]},{&quot;text_align&quot;:&quot;cm&quot;,&quot;text_direction&quot;:&quot;horizontal&quot;,&quot;support_big_font&quot;:false,&quot;fill_id&quot;:&quot;8c1fece11dfa4b24a4d955f792f0a0a6&quot;,&quot;fill_align&quot;:&quot;cm&quot;,&quot;chip_types&quot;:[&quot;text&quot;]}],[{&quot;text_align&quot;:&quot;ct&quot;,&quot;text_direction&quot;:&quot;horizontal&quot;,&quot;support_big_font&quot;:false,&quot;fill_id&quot;:&quot;a3b9af3d251f41259a3c801e7e4603f1&quot;,&quot;fill_align&quot;:&quot;ct&quot;,&quot;chip_types&quot;:[&quot;header&quot;]},{&quot;text_align&quot;:&quot;cm&quot;,&quot;text_direction&quot;:&quot;horizontal&quot;,&quot;support_features&quot;:[&quot;collage&quot;,&quot;carousel&quot;],&quot;support_big_font&quot;:false,&quot;fill_id&quot;:&quot;cf13ec69777f42b89ba3bf7d9000e591&quot;,&quot;fill_align&quot;:&quot;cm&quot;,&quot;chip_types&quot;:[&quot;picture&quot;,&quot;chart&quot;,&quot;table&quot;,&quot;video&quot;]},{&quot;text_align&quot;:&quot;lm&quot;,&quot;text_direction&quot;:&quot;horizontal&quot;,&quot;support_big_font&quot;:false,&quot;fill_id&quot;:&quot;8c1fece11dfa4b24a4d955f792f0a0a6&quot;,&quot;fill_align&quot;:&quot;cm&quot;,&quot;chip_types&quot;:[&quot;text&quot;]}]]"/>
  <p:tag name="KSO_WM_CHIP_XID" val="5f696765553136823a5e625f"/>
  <p:tag name="KSO_WM_SLIDE_LAYOUT_INFO" val="{&quot;backgroundInfo&quot;:[{&quot;bottom&quot;:0,&quot;bottomAbs&quot;:false,&quot;left&quot;:0,&quot;leftAbs&quot;:false,&quot;right&quot;:0,&quot;rightAbs&quot;:false,&quot;top&quot;:0,&quot;topAbs&quot;:false,&quot;type&quot;:&quot;general&quot;}],&quot;id&quot;:&quot;2021-04-01T15:21:17&quot;,&quot;maxSize&quot;:{&quot;size1&quot;:33.299679137124784},&quot;minSize&quot;:{&quot;size1&quot;:22.099679137124784},&quot;normalSize&quot;:{&quot;size1&quot;:22.099679137124784},&quot;subLayout&quot;:[{&quot;id&quot;:&quot;2021-04-01T15:21:17&quot;,&quot;margin&quot;:{&quot;bottom&quot;:0.63499999046325684,&quot;left&quot;:1.6929999589920044,&quot;right&quot;:1.6929999589920044,&quot;top&quot;:1.6929999589920044},&quot;type&quot;:0},{&quot;id&quot;:&quot;2021-04-01T15:21:17&quot;,&quot;maxSize&quot;:{&quot;size1&quot;:68.399588110970967},&quot;minSize&quot;:{&quot;size1&quot;:48.499588110970969},&quot;normalSize&quot;:{&quot;size1&quot;:50.553203857654744},&quot;subLayout&quot;:[{&quot;id&quot;:&quot;2021-04-01T15:21:17&quot;,&quot;margin&quot;:{&quot;bottom&quot;:0.026000002399086952,&quot;left&quot;:5.9270000457763672,&quot;right&quot;:5.9260001182556152,&quot;top&quot;:0},&quot;type&quot;:0},{&quot;id&quot;:&quot;2021-04-01T15:21:17&quot;,&quot;margin&quot;:{&quot;bottom&quot;:1.6929999589920044,&quot;left&quot;:1.6929999589920044,&quot;right&quot;:1.6929999589920044,&quot;top&quot;:0.81999999284744263},&quot;type&quot;:0}],&quot;type&quot;:0}],&quot;type&quot;:0}"/>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3"/>
  <p:tag name="KSO_WM_TEMPLATE_ASSEMBLE_XID" val="60656ef04054ed1e2fb800d7"/>
  <p:tag name="KSO_WM_TEMPLATE_ASSEMBLE_GROUPID" val="60656ef04054ed1e2fb800d7"/>
</p:tagLst>
</file>

<file path=ppt/tags/tag5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496_1*i*1"/>
  <p:tag name="KSO_WM_TEMPLATE_CATEGORY" val="diagram"/>
  <p:tag name="KSO_WM_TEMPLATE_INDEX" val="20212496"/>
  <p:tag name="KSO_WM_UNIT_LAYERLEVEL" val="1"/>
  <p:tag name="KSO_WM_TAG_VERSION" val="1.0"/>
  <p:tag name="KSO_WM_BEAUTIFY_FLAG" val="#wm#"/>
  <p:tag name="KSO_WM_UNIT_ADJUSTLAYOUT_ID" val="5"/>
  <p:tag name="KSO_WM_UNIT_COLOR_SCHEME_SHAPE_ID" val="5"/>
  <p:tag name="KSO_WM_UNIT_COLOR_SCHEME_PARENT_PAGE" val="0_1"/>
  <p:tag name="KSO_WM_UNIT_FOIL_COLOR" val="1"/>
  <p:tag name="KSO_WM_UNIT_BLOCK" val="0"/>
  <p:tag name="KSO_WM_UNIT_SM_LIMIT_TYPE" val="1"/>
  <p:tag name="KSO_WM_UNIT_DEC_AREA_ID" val="e4c36a53eb724e95b3c8250d080539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f0d5d3f8050c250ba657caf"/>
  <p:tag name="KSO_WM_CHIP_XID" val="5f0d5d3f8050c250ba657cb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238"/>
  <p:tag name="KSO_WM_TEMPLATE_ASSEMBLE_XID" val="60656f624054ed1e2fb808fa"/>
  <p:tag name="KSO_WM_TEMPLATE_ASSEMBLE_GROUPID" val="60656f624054ed1e2fb808fa"/>
</p:tagLst>
</file>

<file path=ppt/tags/tag554.xml><?xml version="1.0" encoding="utf-8"?>
<p:tagLst xmlns:p="http://schemas.openxmlformats.org/presentationml/2006/main">
  <p:tag name="KSO_WM_UNIT_VALUE" val="1904*1438"/>
  <p:tag name="KSO_WM_UNIT_HIGHLIGHT" val="0"/>
  <p:tag name="KSO_WM_UNIT_COMPATIBLE" val="1"/>
  <p:tag name="KSO_WM_UNIT_DIAGRAM_ISNUMVISUAL" val="0"/>
  <p:tag name="KSO_WM_UNIT_DIAGRAM_ISREFERUNIT" val="0"/>
  <p:tag name="KSO_WM_UNIT_TYPE" val="d"/>
  <p:tag name="KSO_WM_UNIT_INDEX" val="1"/>
  <p:tag name="KSO_WM_UNIT_ID" val="diagram20212496_1*d*1"/>
  <p:tag name="KSO_WM_TEMPLATE_CATEGORY" val="diagram"/>
  <p:tag name="KSO_WM_TEMPLATE_INDEX" val="20212496"/>
  <p:tag name="KSO_WM_UNIT_LAYERLEVEL" val="1"/>
  <p:tag name="KSO_WM_TAG_VERSION" val="1.0"/>
  <p:tag name="KSO_WM_BEAUTIFY_FLAG" val="#wm#"/>
  <p:tag name="KSO_WM_CHIP_GROUPID" val="5e7310da9a230a26b9e88a19"/>
  <p:tag name="KSO_WM_CHIP_XID" val="5e7310da9a230a26b9e88a1a"/>
  <p:tag name="KSO_WM_UNIT_DEC_AREA_ID" val="d4e7f8b78bd744758d11d49d27aa8a4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0ed2573c6b84bd68f186e17c8d48123"/>
  <p:tag name="KSO_WM_UNIT_PLACING_PICTURE" val="80ed2573c6b84bd68f186e17c8d48123"/>
  <p:tag name="KSO_WM_TEMPLATE_ASSEMBLE_XID" val="60656f624054ed1e2fb808fa"/>
  <p:tag name="KSO_WM_TEMPLATE_ASSEMBLE_GROUPID" val="60656f624054ed1e2fb808fa"/>
</p:tagLst>
</file>

<file path=ppt/tags/tag555.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2496_1*a*1"/>
  <p:tag name="KSO_WM_TEMPLATE_CATEGORY" val="diagram"/>
  <p:tag name="KSO_WM_TEMPLATE_INDEX" val="20212496"/>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91a8d90d0e3a45e597aa178ceffc422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c8eba7a2ecc47c491cd9a7c0ef974a7"/>
  <p:tag name="KSO_WM_UNIT_TEXT_FILL_FORE_SCHEMECOLOR_INDEX_BRIGHTNESS" val="0"/>
  <p:tag name="KSO_WM_UNIT_TEXT_FILL_FORE_SCHEMECOLOR_INDEX" val="13"/>
  <p:tag name="KSO_WM_UNIT_TEXT_FILL_TYPE" val="1"/>
  <p:tag name="KSO_WM_TEMPLATE_ASSEMBLE_XID" val="60656f624054ed1e2fb808fa"/>
  <p:tag name="KSO_WM_TEMPLATE_ASSEMBLE_GROUPID" val="60656f624054ed1e2fb808fa"/>
</p:tagLst>
</file>

<file path=ppt/tags/tag55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96_1*f*1"/>
  <p:tag name="KSO_WM_TEMPLATE_CATEGORY" val="diagram"/>
  <p:tag name="KSO_WM_TEMPLATE_INDEX" val="20212496"/>
  <p:tag name="KSO_WM_UNIT_LAYERLEVEL" val="1"/>
  <p:tag name="KSO_WM_TAG_VERSION" val="1.0"/>
  <p:tag name="KSO_WM_BEAUTIFY_FLAG" val="#wm#"/>
  <p:tag name="KSO_WM_UNIT_DEFAULT_FONT" val="14;20;2"/>
  <p:tag name="KSO_WM_UNIT_BLOCK" val="0"/>
  <p:tag name="KSO_WM_UNIT_VALUE" val="220"/>
  <p:tag name="KSO_WM_UNIT_SHOW_EDIT_AREA_INDICATION" val="1"/>
  <p:tag name="KSO_WM_CHIP_GROUPID" val="5e6b05596848fb12bee65ac8"/>
  <p:tag name="KSO_WM_CHIP_XID" val="5e6b05596848fb12bee65aca"/>
  <p:tag name="KSO_WM_UNIT_DEC_AREA_ID" val="18bcdeef43fb426b8cd0a2bef74dfd8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fcf7431150441a093a203e67f23ff5d"/>
  <p:tag name="KSO_WM_UNIT_SUPPORT_UNIT_TYPE" val="[&quot;α&quot;,&quot;β&quot;]"/>
  <p:tag name="KSO_WM_UNIT_TEXT_FILL_FORE_SCHEMECOLOR_INDEX_BRIGHTNESS" val="0.25"/>
  <p:tag name="KSO_WM_UNIT_TEXT_FILL_FORE_SCHEMECOLOR_INDEX" val="13"/>
  <p:tag name="KSO_WM_UNIT_TEXT_FILL_TYPE" val="1"/>
  <p:tag name="KSO_WM_TEMPLATE_ASSEMBLE_XID" val="60656f624054ed1e2fb808fa"/>
  <p:tag name="KSO_WM_TEMPLATE_ASSEMBLE_GROUPID" val="60656f624054ed1e2fb808fa"/>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496_1*i*2"/>
  <p:tag name="KSO_WM_TEMPLATE_CATEGORY" val="diagram"/>
  <p:tag name="KSO_WM_TEMPLATE_INDEX" val="20212496"/>
  <p:tag name="KSO_WM_UNIT_LAYERLEVEL" val="1"/>
  <p:tag name="KSO_WM_TAG_VERSION" val="1.0"/>
  <p:tag name="KSO_WM_BEAUTIFY_FLAG" val="#wm#"/>
  <p:tag name="KSO_WM_UNIT_BLOCK" val="0"/>
  <p:tag name="KSO_WM_UNIT_SM_LIMIT_TYPE" val="2"/>
  <p:tag name="KSO_WM_UNIT_DEC_AREA_ID" val="b48fae1ea55d4c35975421266af5cc0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0d5d3f8050c250ba657caf"/>
  <p:tag name="KSO_WM_CHIP_XID" val="5f0d5d3f8050c250ba657cb0"/>
  <p:tag name="KSO_WM_TEMPLATE_ASSEMBLE_XID" val="60656f624054ed1e2fb808fa"/>
  <p:tag name="KSO_WM_TEMPLATE_ASSEMBLE_GROUPID" val="60656f624054ed1e2fb808fa"/>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496_1*i*3"/>
  <p:tag name="KSO_WM_TEMPLATE_CATEGORY" val="diagram"/>
  <p:tag name="KSO_WM_TEMPLATE_INDEX" val="20212496"/>
  <p:tag name="KSO_WM_UNIT_LAYERLEVEL" val="1"/>
  <p:tag name="KSO_WM_TAG_VERSION" val="1.0"/>
  <p:tag name="KSO_WM_BEAUTIFY_FLAG" val="#wm#"/>
  <p:tag name="KSO_WM_UNIT_SM_LIMIT_TYPE" val="2"/>
  <p:tag name="KSO_WM_CHIP_GROUPID" val="5f0d5d3f8050c250ba657caf"/>
  <p:tag name="KSO_WM_CHIP_XID" val="5f0d5d3f8050c250ba657cb0"/>
  <p:tag name="KSO_WM_UNIT_TEXT_FILL_FORE_SCHEMECOLOR_INDEX_BRIGHTNESS" val="0"/>
  <p:tag name="KSO_WM_UNIT_TEXT_FILL_FORE_SCHEMECOLOR_INDEX" val="2"/>
  <p:tag name="KSO_WM_UNIT_TEXT_FILL_TYPE" val="1"/>
  <p:tag name="KSO_WM_UNIT_VALUE" val="1"/>
  <p:tag name="KSO_WM_TEMPLATE_ASSEMBLE_XID" val="60656f624054ed1e2fb808fa"/>
  <p:tag name="KSO_WM_TEMPLATE_ASSEMBLE_GROUPID" val="60656f624054ed1e2fb808fa"/>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496_1*i*4"/>
  <p:tag name="KSO_WM_TEMPLATE_CATEGORY" val="diagram"/>
  <p:tag name="KSO_WM_TEMPLATE_INDEX" val="20212496"/>
  <p:tag name="KSO_WM_UNIT_LAYERLEVEL" val="1"/>
  <p:tag name="KSO_WM_TAG_VERSION" val="1.0"/>
  <p:tag name="KSO_WM_BEAUTIFY_FLAG" val="#wm#"/>
  <p:tag name="KSO_WM_UNIT_SM_LIMIT_TYPE" val="2"/>
  <p:tag name="KSO_WM_CHIP_GROUPID" val="5f0d5d3f8050c250ba657caf"/>
  <p:tag name="KSO_WM_CHIP_XID" val="5f0d5d3f8050c250ba657cb0"/>
  <p:tag name="KSO_WM_UNIT_TEXT_FILL_FORE_SCHEMECOLOR_INDEX_BRIGHTNESS" val="0"/>
  <p:tag name="KSO_WM_UNIT_TEXT_FILL_FORE_SCHEMECOLOR_INDEX" val="2"/>
  <p:tag name="KSO_WM_UNIT_TEXT_FILL_TYPE" val="1"/>
  <p:tag name="KSO_WM_UNIT_VALUE" val="1"/>
  <p:tag name="KSO_WM_TEMPLATE_ASSEMBLE_XID" val="60656f624054ed1e2fb808fa"/>
  <p:tag name="KSO_WM_TEMPLATE_ASSEMBLE_GROUPID" val="60656f624054ed1e2fb808fa"/>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BEAUTIFY_FLAG" val="#wm#"/>
  <p:tag name="KSO_WM_TEMPLATE_CATEGORY" val="diagram"/>
  <p:tag name="KSO_WM_TEMPLATE_INDEX" val="20212496"/>
  <p:tag name="KSO_WM_SLIDE_ID" val="diagram20212496_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960*540"/>
  <p:tag name="KSO_WM_SLIDE_POSITION" val="0*0"/>
  <p:tag name="KSO_WM_SLIDE_CONSTRAINT" val="%7b%22slideConstraint%22%3a%7b%22seriesAreas%22%3a%5b%5d%2c%22singleAreas%22%3a%5b%7b%22shapes%22%3a%5b24%5d%2c%22serialConstraintIndex%22%3a-1%2c%22areatextmark%22%3a0%2c%22pictureprocessmark%22%3a0%7d%5d%7d%7d"/>
  <p:tag name="KSO_WM_SLIDE_COLORSCHEME_VERSION" val="3.2"/>
  <p:tag name="KSO_WM_TEMPLATE_SUBCATEGORY" val="21"/>
  <p:tag name="KSO_WM_TEMPLATE_MASTER_TYPE" val="0"/>
  <p:tag name="KSO_WM_TEMPLATE_COLOR_TYPE" val="1"/>
  <p:tag name="KSO_WM_SLIDE_LAYOUT_INFO" val="{&quot;backgroundInfo&quot;:[{&quot;bottom&quot;:0,&quot;bottomAbs&quot;:false,&quot;left&quot;:0,&quot;leftAbs&quot;:false,&quot;right&quot;:0,&quot;rightAbs&quot;:false,&quot;top&quot;:0,&quot;topAbs&quot;:false,&quot;type&quot;:&quot;general&quot;}],&quot;direction&quot;:1,&quot;id&quot;:&quot;2021-04-01T15:43:15&quot;,&quot;maxSize&quot;:{&quot;size1&quot;:42.600000000000001},&quot;minSize&quot;:{&quot;size1&quot;:42.600000000000001},&quot;normalSize&quot;:{&quot;size1&quot;:42.600000000000001},&quot;subLayout&quot;:[{&quot;id&quot;:&quot;2021-04-01T15:43:15&quot;,&quot;type&quot;:0},{&quot;id&quot;:&quot;2021-04-01T15:43:15&quot;,&quot;maxSize&quot;:{&quot;size1&quot;:22.099628171488575},&quot;minSize&quot;:{&quot;size1&quot;:22.199628171488573},&quot;normalSize&quot;:{&quot;size1&quot;:22.099628171488575},&quot;subLayout&quot;:[{&quot;id&quot;:&quot;2021-04-01T15:43:15&quot;,&quot;margin&quot;:{&quot;bottom&quot;:0,&quot;left&quot;:1.6670000553131104,&quot;right&quot;:3.3859999179840088,&quot;top&quot;:1.2699999809265137},&quot;type&quot;:0},{&quot;id&quot;:&quot;2021-04-01T15:43:15&quot;,&quot;margin&quot;:{&quot;bottom&quot;:1.6929999589920044,&quot;left&quot;:1.6670000553131104,&quot;right&quot;:2.1159999370574951,&quot;top&quot;:1.2699999809265137},&quot;type&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fill_id&quot;:&quot;7938cf5e4fb74851adcc1dd3a85e0037&quot;,&quot;fill_align&quot;:&quot;cm&quot;,&quot;chip_types&quot;:[&quot;picture&quot;]},{&quot;text_align&quot;:&quot;lm&quot;,&quot;text_direction&quot;:&quot;horizontal&quot;,&quot;support_big_font&quot;:false,&quot;fill_id&quot;:&quot;5d24385aeb4d453fbaadf8bd135d8aa2&quot;,&quot;fill_align&quot;:&quot;lm&quot;,&quot;chip_types&quot;:[&quot;header&quot;]},{&quot;text_align&quot;:&quot;lm&quot;,&quot;text_direction&quot;:&quot;horizontal&quot;,&quot;support_big_font&quot;:false,&quot;fill_id&quot;:&quot;5ae3cc18aab54c39807f18f69f96a29d&quot;,&quot;fill_align&quot;:&quot;lm&quot;,&quot;chip_types&quot;:[&quot;text&quot;,&quot;chart&quot;,&quot;table&quot;]}]]"/>
  <p:tag name="KSO_WM_CHIP_XID" val="5f0d5d3f8050c250ba657cb0"/>
  <p:tag name="KSO_WM_CHIP_DECFILLPROP" val="[]"/>
  <p:tag name="KSO_WM_SLIDE_CAN_ADD_NAVIGATION" val="1"/>
  <p:tag name="KSO_WM_SLIDE_BACKGROUND" val="[&quot;general&quot;]"/>
  <p:tag name="KSO_WM_CHIP_GROUPID" val="5f0d5d3f8050c250ba657caf"/>
  <p:tag name="KSO_WM_SLIDE_BK_DARK_LIGHT" val="2"/>
  <p:tag name="KSO_WM_SLIDE_BACKGROUND_TYPE" val="general"/>
  <p:tag name="KSO_WM_SLIDE_SUPPORT_FEATURE_TYPE" val="0"/>
  <p:tag name="KSO_WM_TEMPLATE_ASSEMBLE_XID" val="60656f624054ed1e2fb808fa"/>
  <p:tag name="KSO_WM_TEMPLATE_ASSEMBLE_GROUPID" val="60656f624054ed1e2fb808fa"/>
</p:tagLst>
</file>

<file path=ppt/tags/tag5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63.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064_1*a*1"/>
  <p:tag name="KSO_WM_TEMPLATE_CATEGORY" val="diagram"/>
  <p:tag name="KSO_WM_TEMPLATE_INDEX" val="2021306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eaeefac576049768dc9982786b47b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bcdd8bbe63154a18ad4894ac4c19601f"/>
  <p:tag name="KSO_WM_UNIT_TEXT_FILL_FORE_SCHEMECOLOR_INDEX_BRIGHTNESS" val="0"/>
  <p:tag name="KSO_WM_UNIT_TEXT_FILL_FORE_SCHEMECOLOR_INDEX" val="13"/>
  <p:tag name="KSO_WM_UNIT_TEXT_FILL_TYPE" val="1"/>
  <p:tag name="KSO_WM_TEMPLATE_ASSEMBLE_XID" val="60656ef04054ed1e2fb800d7"/>
  <p:tag name="KSO_WM_TEMPLATE_ASSEMBLE_GROUPID" val="60656ef04054ed1e2fb800d7"/>
</p:tagLst>
</file>

<file path=ppt/tags/tag564.xml><?xml version="1.0" encoding="utf-8"?>
<p:tagLst xmlns:p="http://schemas.openxmlformats.org/presentationml/2006/main">
  <p:tag name="KSO_WM_UNIT_VALUE" val="804*2200"/>
  <p:tag name="KSO_WM_UNIT_HIGHLIGHT" val="0"/>
  <p:tag name="KSO_WM_UNIT_COMPATIBLE" val="1"/>
  <p:tag name="KSO_WM_UNIT_DIAGRAM_ISNUMVISUAL" val="0"/>
  <p:tag name="KSO_WM_UNIT_DIAGRAM_ISREFERUNIT" val="0"/>
  <p:tag name="KSO_WM_UNIT_TYPE" val="d"/>
  <p:tag name="KSO_WM_UNIT_INDEX" val="1"/>
  <p:tag name="KSO_WM_UNIT_ID" val="diagram20213064_1*d*1"/>
  <p:tag name="KSO_WM_TEMPLATE_CATEGORY" val="diagram"/>
  <p:tag name="KSO_WM_TEMPLATE_INDEX" val="20213064"/>
  <p:tag name="KSO_WM_UNIT_LAYERLEVEL" val="1"/>
  <p:tag name="KSO_WM_TAG_VERSION" val="1.0"/>
  <p:tag name="KSO_WM_BEAUTIFY_FLAG" val="#wm#"/>
  <p:tag name="KSO_WM_CHIP_GROUPID" val="5e7310da9a230a26b9e88a19"/>
  <p:tag name="KSO_WM_CHIP_XID" val="5e7310da9a230a26b9e88a1a"/>
  <p:tag name="KSO_WM_UNIT_DEC_AREA_ID" val="55887087ace444beb0fd907d654d26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28b1cecdbc249609c40990b7dde6cda"/>
  <p:tag name="KSO_WM_UNIT_PLACING_PICTURE" val="328b1cecdbc249609c40990b7dde6cda"/>
  <p:tag name="KSO_WM_UNIT_SUPPORT_UNIT_TYPE" val="[&quot;d&quot;,&quot;α&quot;,&quot;β&quot;,&quot;θ&quot;]"/>
  <p:tag name="KSO_WM_TEMPLATE_ASSEMBLE_XID" val="60656ef04054ed1e2fb800d7"/>
  <p:tag name="KSO_WM_TEMPLATE_ASSEMBLE_GROUPID" val="60656ef04054ed1e2fb800d7"/>
</p:tagLst>
</file>

<file path=ppt/tags/tag56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064_1*f*1"/>
  <p:tag name="KSO_WM_TEMPLATE_CATEGORY" val="diagram"/>
  <p:tag name="KSO_WM_TEMPLATE_INDEX" val="20213064"/>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204e6a1a5dbf415685b3585ff4716ce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1265ab0a64a4e1aaef0289bb940c9c1"/>
  <p:tag name="KSO_WM_UNIT_TEXT_FILL_FORE_SCHEMECOLOR_INDEX_BRIGHTNESS" val="0.25"/>
  <p:tag name="KSO_WM_UNIT_TEXT_FILL_FORE_SCHEMECOLOR_INDEX" val="13"/>
  <p:tag name="KSO_WM_UNIT_TEXT_FILL_TYPE" val="1"/>
  <p:tag name="KSO_WM_TEMPLATE_ASSEMBLE_XID" val="60656ef04054ed1e2fb800d7"/>
  <p:tag name="KSO_WM_TEMPLATE_ASSEMBLE_GROUPID" val="60656ef04054ed1e2fb800d7"/>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064_1*i*1"/>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3e3cf09c9dc14c5998649ab54e032c21"/>
  <p:tag name="KSO_WM_UNIT_DECORATE_INFO" val="{&quot;DecorateInfoH&quot;:{&quot;IsAbs&quot;:true},&quot;DecorateInfoW&quot;:{&quot;IsAbs&quot;:true},&quot;DecorateInfoX&quot;:{&quot;IsAbs&quot;:true,&quot;Pos&quot;:2},&quot;DecorateInfoY&quot;:{&quot;IsAbs&quot;:true,&quot;Pos&quot;:1},&quot;ReferentInfo&quot;:{&quot;Id&quot;:&quot;55887087ace444beb0fd907d654d26f0&quot;,&quot;X&quot;:{&quot;Pos&quot;:0},&quot;Y&quot;:{&quot;Pos&quot;:1}},&quot;whChangeMode&quot;:0}"/>
  <p:tag name="KSO_WM_CHIP_GROUPID" val="5f5ee1ca4d6848d78f644aed"/>
  <p:tag name="KSO_WM_CHIP_XID" val="5f696765553136823a5e625f"/>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064_1*i*2"/>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a3d3d6103b184969896b41be7d5a5fd5"/>
  <p:tag name="KSO_WM_UNIT_DECORATE_INFO" val="{&quot;DecorateInfoH&quot;:{&quot;IsAbs&quot;:true},&quot;DecorateInfoW&quot;:{&quot;IsAbs&quot;:true},&quot;DecorateInfoX&quot;:{&quot;IsAbs&quot;:true,&quot;Pos&quot;:2},&quot;DecorateInfoY&quot;:{&quot;IsAbs&quot;:true,&quot;Pos&quot;:1},&quot;ReferentInfo&quot;:{&quot;Id&quot;:&quot;55887087ace444beb0fd907d654d26f0&quot;,&quot;X&quot;:{&quot;Pos&quot;:0},&quot;Y&quot;:{&quot;Pos&quot;:1}},&quot;whChangeMode&quot;:0}"/>
  <p:tag name="KSO_WM_CHIP_GROUPID" val="5f5ee1ca4d6848d78f644aed"/>
  <p:tag name="KSO_WM_CHIP_XID" val="5f696765553136823a5e625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064_1*i*3"/>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a07ea5c5c2134448a0677707f7bb77ca"/>
  <p:tag name="KSO_WM_UNIT_DECORATE_INFO" val="{&quot;DecorateInfoH&quot;:{&quot;IsAbs&quot;:true},&quot;DecorateInfoW&quot;:{&quot;IsAbs&quot;:true},&quot;DecorateInfoX&quot;:{&quot;IsAbs&quot;:true,&quot;Pos&quot;:0},&quot;DecorateInfoY&quot;:{&quot;IsAbs&quot;:true,&quot;Pos&quot;:1},&quot;ReferentInfo&quot;:{&quot;Id&quot;:&quot;55887087ace444beb0fd907d654d26f0&quot;,&quot;X&quot;:{&quot;Pos&quot;:2},&quot;Y&quot;:{&quot;Pos&quot;:1}},&quot;whChangeMode&quot;:0}"/>
  <p:tag name="KSO_WM_CHIP_GROUPID" val="5f5ee1ca4d6848d78f644aed"/>
  <p:tag name="KSO_WM_CHIP_XID" val="5f696765553136823a5e625f"/>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064_1*i*4"/>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daf61bfae122464eb1fe69020b950926"/>
  <p:tag name="KSO_WM_UNIT_DECORATE_INFO" val="{&quot;DecorateInfoH&quot;:{&quot;IsAbs&quot;:true},&quot;DecorateInfoW&quot;:{&quot;IsAbs&quot;:true},&quot;DecorateInfoX&quot;:{&quot;IsAbs&quot;:true,&quot;Pos&quot;:0},&quot;DecorateInfoY&quot;:{&quot;IsAbs&quot;:true,&quot;Pos&quot;:1},&quot;ReferentInfo&quot;:{&quot;Id&quot;:&quot;55887087ace444beb0fd907d654d26f0&quot;,&quot;X&quot;:{&quot;Pos&quot;:2},&quot;Y&quot;:{&quot;Pos&quot;:1}},&quot;whChangeMode&quot;:0}"/>
  <p:tag name="KSO_WM_CHIP_GROUPID" val="5f5ee1ca4d6848d78f644aed"/>
  <p:tag name="KSO_WM_CHIP_XID" val="5f696765553136823a5e625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70.xml><?xml version="1.0" encoding="utf-8"?>
<p:tagLst xmlns:p="http://schemas.openxmlformats.org/presentationml/2006/main">
  <p:tag name="KSO_WM_SLIDE_ID" val="diagram2021306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3064"/>
  <p:tag name="KSO_WM_SLIDE_LAYOUT" val="a_d_f"/>
  <p:tag name="KSO_WM_SLIDE_LAYOUT_CNT" val="1_1_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t&quot;,&quot;text_direction&quot;:&quot;horizontal&quot;,&quot;support_big_font&quot;:false,&quot;fill_id&quot;:&quot;a3b9af3d251f41259a3c801e7e4603f1&quot;,&quot;fill_align&quot;:&quot;ct&quot;,&quot;chip_types&quot;:[&quot;header&quot;]},{&quot;text_align&quot;:&quot;cm&quot;,&quot;text_direction&quot;:&quot;horizontal&quot;,&quot;support_features&quot;:[&quot;collage&quot;,&quot;carousel&quot;],&quot;support_big_font&quot;:false,&quot;fill_id&quot;:&quot;cf13ec69777f42b89ba3bf7d9000e591&quot;,&quot;fill_align&quot;:&quot;cm&quot;,&quot;chip_types&quot;:[&quot;picture&quot;,&quot;chart&quot;,&quot;table&quot;,&quot;video&quot;]},{&quot;text_align&quot;:&quot;cm&quot;,&quot;text_direction&quot;:&quot;horizontal&quot;,&quot;support_big_font&quot;:false,&quot;fill_id&quot;:&quot;8c1fece11dfa4b24a4d955f792f0a0a6&quot;,&quot;fill_align&quot;:&quot;cm&quot;,&quot;chip_types&quot;:[&quot;text&quot;]}],[{&quot;text_align&quot;:&quot;ct&quot;,&quot;text_direction&quot;:&quot;horizontal&quot;,&quot;support_big_font&quot;:false,&quot;fill_id&quot;:&quot;a3b9af3d251f41259a3c801e7e4603f1&quot;,&quot;fill_align&quot;:&quot;ct&quot;,&quot;chip_types&quot;:[&quot;header&quot;]},{&quot;text_align&quot;:&quot;cm&quot;,&quot;text_direction&quot;:&quot;horizontal&quot;,&quot;support_features&quot;:[&quot;collage&quot;,&quot;carousel&quot;],&quot;support_big_font&quot;:false,&quot;fill_id&quot;:&quot;cf13ec69777f42b89ba3bf7d9000e591&quot;,&quot;fill_align&quot;:&quot;cm&quot;,&quot;chip_types&quot;:[&quot;picture&quot;,&quot;chart&quot;,&quot;table&quot;,&quot;video&quot;]},{&quot;text_align&quot;:&quot;lm&quot;,&quot;text_direction&quot;:&quot;horizontal&quot;,&quot;support_big_font&quot;:false,&quot;fill_id&quot;:&quot;8c1fece11dfa4b24a4d955f792f0a0a6&quot;,&quot;fill_align&quot;:&quot;cm&quot;,&quot;chip_types&quot;:[&quot;text&quot;]}]]"/>
  <p:tag name="KSO_WM_CHIP_XID" val="5f696765553136823a5e625f"/>
  <p:tag name="KSO_WM_SLIDE_LAYOUT_INFO" val="{&quot;backgroundInfo&quot;:[{&quot;bottom&quot;:0,&quot;bottomAbs&quot;:false,&quot;left&quot;:0,&quot;leftAbs&quot;:false,&quot;right&quot;:0,&quot;rightAbs&quot;:false,&quot;top&quot;:0,&quot;topAbs&quot;:false,&quot;type&quot;:&quot;general&quot;}],&quot;id&quot;:&quot;2021-04-01T15:21:17&quot;,&quot;maxSize&quot;:{&quot;size1&quot;:33.299679137124784},&quot;minSize&quot;:{&quot;size1&quot;:22.099679137124784},&quot;normalSize&quot;:{&quot;size1&quot;:22.099679137124784},&quot;subLayout&quot;:[{&quot;id&quot;:&quot;2021-04-01T15:21:17&quot;,&quot;margin&quot;:{&quot;bottom&quot;:0.63499999046325684,&quot;left&quot;:1.6929999589920044,&quot;right&quot;:1.6929999589920044,&quot;top&quot;:1.6929999589920044},&quot;type&quot;:0},{&quot;id&quot;:&quot;2021-04-01T15:21:17&quot;,&quot;maxSize&quot;:{&quot;size1&quot;:68.399588110970967},&quot;minSize&quot;:{&quot;size1&quot;:48.499588110970969},&quot;normalSize&quot;:{&quot;size1&quot;:50.553203857654744},&quot;subLayout&quot;:[{&quot;id&quot;:&quot;2021-04-01T15:21:17&quot;,&quot;margin&quot;:{&quot;bottom&quot;:0.026000002399086952,&quot;left&quot;:5.9270000457763672,&quot;right&quot;:5.9260001182556152,&quot;top&quot;:0},&quot;type&quot;:0},{&quot;id&quot;:&quot;2021-04-01T15:21:17&quot;,&quot;margin&quot;:{&quot;bottom&quot;:1.6929999589920044,&quot;left&quot;:1.6929999589920044,&quot;right&quot;:1.6929999589920044,&quot;top&quot;:0.81999999284744263},&quot;type&quot;:0}],&quot;type&quot;:0}],&quot;type&quot;:0}"/>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3"/>
  <p:tag name="KSO_WM_TEMPLATE_ASSEMBLE_XID" val="60656ef04054ed1e2fb800d7"/>
  <p:tag name="KSO_WM_TEMPLATE_ASSEMBLE_GROUPID" val="60656ef04054ed1e2fb800d7"/>
</p:tagLst>
</file>

<file path=ppt/tags/tag57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73.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064_1*a*1"/>
  <p:tag name="KSO_WM_TEMPLATE_CATEGORY" val="diagram"/>
  <p:tag name="KSO_WM_TEMPLATE_INDEX" val="2021306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eaeefac576049768dc9982786b47b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bcdd8bbe63154a18ad4894ac4c19601f"/>
  <p:tag name="KSO_WM_UNIT_TEXT_FILL_FORE_SCHEMECOLOR_INDEX_BRIGHTNESS" val="0"/>
  <p:tag name="KSO_WM_UNIT_TEXT_FILL_FORE_SCHEMECOLOR_INDEX" val="13"/>
  <p:tag name="KSO_WM_UNIT_TEXT_FILL_TYPE" val="1"/>
  <p:tag name="KSO_WM_TEMPLATE_ASSEMBLE_XID" val="60656ef04054ed1e2fb800d7"/>
  <p:tag name="KSO_WM_TEMPLATE_ASSEMBLE_GROUPID" val="60656ef04054ed1e2fb800d7"/>
</p:tagLst>
</file>

<file path=ppt/tags/tag574.xml><?xml version="1.0" encoding="utf-8"?>
<p:tagLst xmlns:p="http://schemas.openxmlformats.org/presentationml/2006/main">
  <p:tag name="KSO_WM_UNIT_VALUE" val="804*2200"/>
  <p:tag name="KSO_WM_UNIT_HIGHLIGHT" val="0"/>
  <p:tag name="KSO_WM_UNIT_COMPATIBLE" val="1"/>
  <p:tag name="KSO_WM_UNIT_DIAGRAM_ISNUMVISUAL" val="0"/>
  <p:tag name="KSO_WM_UNIT_DIAGRAM_ISREFERUNIT" val="0"/>
  <p:tag name="KSO_WM_UNIT_TYPE" val="d"/>
  <p:tag name="KSO_WM_UNIT_INDEX" val="1"/>
  <p:tag name="KSO_WM_UNIT_ID" val="diagram20213064_1*d*1"/>
  <p:tag name="KSO_WM_TEMPLATE_CATEGORY" val="diagram"/>
  <p:tag name="KSO_WM_TEMPLATE_INDEX" val="20213064"/>
  <p:tag name="KSO_WM_UNIT_LAYERLEVEL" val="1"/>
  <p:tag name="KSO_WM_TAG_VERSION" val="1.0"/>
  <p:tag name="KSO_WM_BEAUTIFY_FLAG" val="#wm#"/>
  <p:tag name="KSO_WM_CHIP_GROUPID" val="5e7310da9a230a26b9e88a19"/>
  <p:tag name="KSO_WM_CHIP_XID" val="5e7310da9a230a26b9e88a1a"/>
  <p:tag name="KSO_WM_UNIT_DEC_AREA_ID" val="55887087ace444beb0fd907d654d26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28b1cecdbc249609c40990b7dde6cda"/>
  <p:tag name="KSO_WM_UNIT_PLACING_PICTURE" val="328b1cecdbc249609c40990b7dde6cda"/>
  <p:tag name="KSO_WM_UNIT_SUPPORT_UNIT_TYPE" val="[&quot;d&quot;,&quot;α&quot;,&quot;β&quot;,&quot;θ&quot;]"/>
  <p:tag name="KSO_WM_TEMPLATE_ASSEMBLE_XID" val="60656ef04054ed1e2fb800d7"/>
  <p:tag name="KSO_WM_TEMPLATE_ASSEMBLE_GROUPID" val="60656ef04054ed1e2fb800d7"/>
</p:tagLst>
</file>

<file path=ppt/tags/tag57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064_1*f*1"/>
  <p:tag name="KSO_WM_TEMPLATE_CATEGORY" val="diagram"/>
  <p:tag name="KSO_WM_TEMPLATE_INDEX" val="20213064"/>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204e6a1a5dbf415685b3585ff4716ce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1265ab0a64a4e1aaef0289bb940c9c1"/>
  <p:tag name="KSO_WM_UNIT_TEXT_FILL_FORE_SCHEMECOLOR_INDEX_BRIGHTNESS" val="0.25"/>
  <p:tag name="KSO_WM_UNIT_TEXT_FILL_FORE_SCHEMECOLOR_INDEX" val="13"/>
  <p:tag name="KSO_WM_UNIT_TEXT_FILL_TYPE" val="1"/>
  <p:tag name="KSO_WM_TEMPLATE_ASSEMBLE_XID" val="60656ef04054ed1e2fb800d7"/>
  <p:tag name="KSO_WM_TEMPLATE_ASSEMBLE_GROUPID" val="60656ef04054ed1e2fb800d7"/>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064_1*i*1"/>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3e3cf09c9dc14c5998649ab54e032c21"/>
  <p:tag name="KSO_WM_UNIT_DECORATE_INFO" val="{&quot;DecorateInfoH&quot;:{&quot;IsAbs&quot;:true},&quot;DecorateInfoW&quot;:{&quot;IsAbs&quot;:true},&quot;DecorateInfoX&quot;:{&quot;IsAbs&quot;:true,&quot;Pos&quot;:2},&quot;DecorateInfoY&quot;:{&quot;IsAbs&quot;:true,&quot;Pos&quot;:1},&quot;ReferentInfo&quot;:{&quot;Id&quot;:&quot;55887087ace444beb0fd907d654d26f0&quot;,&quot;X&quot;:{&quot;Pos&quot;:0},&quot;Y&quot;:{&quot;Pos&quot;:1}},&quot;whChangeMode&quot;:0}"/>
  <p:tag name="KSO_WM_CHIP_GROUPID" val="5f5ee1ca4d6848d78f644aed"/>
  <p:tag name="KSO_WM_CHIP_XID" val="5f696765553136823a5e625f"/>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064_1*i*2"/>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a3d3d6103b184969896b41be7d5a5fd5"/>
  <p:tag name="KSO_WM_UNIT_DECORATE_INFO" val="{&quot;DecorateInfoH&quot;:{&quot;IsAbs&quot;:true},&quot;DecorateInfoW&quot;:{&quot;IsAbs&quot;:true},&quot;DecorateInfoX&quot;:{&quot;IsAbs&quot;:true,&quot;Pos&quot;:2},&quot;DecorateInfoY&quot;:{&quot;IsAbs&quot;:true,&quot;Pos&quot;:1},&quot;ReferentInfo&quot;:{&quot;Id&quot;:&quot;55887087ace444beb0fd907d654d26f0&quot;,&quot;X&quot;:{&quot;Pos&quot;:0},&quot;Y&quot;:{&quot;Pos&quot;:1}},&quot;whChangeMode&quot;:0}"/>
  <p:tag name="KSO_WM_CHIP_GROUPID" val="5f5ee1ca4d6848d78f644aed"/>
  <p:tag name="KSO_WM_CHIP_XID" val="5f696765553136823a5e625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064_1*i*3"/>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a07ea5c5c2134448a0677707f7bb77ca"/>
  <p:tag name="KSO_WM_UNIT_DECORATE_INFO" val="{&quot;DecorateInfoH&quot;:{&quot;IsAbs&quot;:true},&quot;DecorateInfoW&quot;:{&quot;IsAbs&quot;:true},&quot;DecorateInfoX&quot;:{&quot;IsAbs&quot;:true,&quot;Pos&quot;:0},&quot;DecorateInfoY&quot;:{&quot;IsAbs&quot;:true,&quot;Pos&quot;:1},&quot;ReferentInfo&quot;:{&quot;Id&quot;:&quot;55887087ace444beb0fd907d654d26f0&quot;,&quot;X&quot;:{&quot;Pos&quot;:2},&quot;Y&quot;:{&quot;Pos&quot;:1}},&quot;whChangeMode&quot;:0}"/>
  <p:tag name="KSO_WM_CHIP_GROUPID" val="5f5ee1ca4d6848d78f644aed"/>
  <p:tag name="KSO_WM_CHIP_XID" val="5f696765553136823a5e625f"/>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064_1*i*4"/>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daf61bfae122464eb1fe69020b950926"/>
  <p:tag name="KSO_WM_UNIT_DECORATE_INFO" val="{&quot;DecorateInfoH&quot;:{&quot;IsAbs&quot;:true},&quot;DecorateInfoW&quot;:{&quot;IsAbs&quot;:true},&quot;DecorateInfoX&quot;:{&quot;IsAbs&quot;:true,&quot;Pos&quot;:0},&quot;DecorateInfoY&quot;:{&quot;IsAbs&quot;:true,&quot;Pos&quot;:1},&quot;ReferentInfo&quot;:{&quot;Id&quot;:&quot;55887087ace444beb0fd907d654d26f0&quot;,&quot;X&quot;:{&quot;Pos&quot;:2},&quot;Y&quot;:{&quot;Pos&quot;:1}},&quot;whChangeMode&quot;:0}"/>
  <p:tag name="KSO_WM_CHIP_GROUPID" val="5f5ee1ca4d6848d78f644aed"/>
  <p:tag name="KSO_WM_CHIP_XID" val="5f696765553136823a5e625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0.xml><?xml version="1.0" encoding="utf-8"?>
<p:tagLst xmlns:p="http://schemas.openxmlformats.org/presentationml/2006/main">
  <p:tag name="KSO_WM_SLIDE_ID" val="diagram2021306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3064"/>
  <p:tag name="KSO_WM_SLIDE_LAYOUT" val="a_d_f"/>
  <p:tag name="KSO_WM_SLIDE_LAYOUT_CNT" val="1_1_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t&quot;,&quot;text_direction&quot;:&quot;horizontal&quot;,&quot;support_big_font&quot;:false,&quot;fill_id&quot;:&quot;a3b9af3d251f41259a3c801e7e4603f1&quot;,&quot;fill_align&quot;:&quot;ct&quot;,&quot;chip_types&quot;:[&quot;header&quot;]},{&quot;text_align&quot;:&quot;cm&quot;,&quot;text_direction&quot;:&quot;horizontal&quot;,&quot;support_features&quot;:[&quot;collage&quot;,&quot;carousel&quot;],&quot;support_big_font&quot;:false,&quot;fill_id&quot;:&quot;cf13ec69777f42b89ba3bf7d9000e591&quot;,&quot;fill_align&quot;:&quot;cm&quot;,&quot;chip_types&quot;:[&quot;picture&quot;,&quot;chart&quot;,&quot;table&quot;,&quot;video&quot;]},{&quot;text_align&quot;:&quot;cm&quot;,&quot;text_direction&quot;:&quot;horizontal&quot;,&quot;support_big_font&quot;:false,&quot;fill_id&quot;:&quot;8c1fece11dfa4b24a4d955f792f0a0a6&quot;,&quot;fill_align&quot;:&quot;cm&quot;,&quot;chip_types&quot;:[&quot;text&quot;]}],[{&quot;text_align&quot;:&quot;ct&quot;,&quot;text_direction&quot;:&quot;horizontal&quot;,&quot;support_big_font&quot;:false,&quot;fill_id&quot;:&quot;a3b9af3d251f41259a3c801e7e4603f1&quot;,&quot;fill_align&quot;:&quot;ct&quot;,&quot;chip_types&quot;:[&quot;header&quot;]},{&quot;text_align&quot;:&quot;cm&quot;,&quot;text_direction&quot;:&quot;horizontal&quot;,&quot;support_features&quot;:[&quot;collage&quot;,&quot;carousel&quot;],&quot;support_big_font&quot;:false,&quot;fill_id&quot;:&quot;cf13ec69777f42b89ba3bf7d9000e591&quot;,&quot;fill_align&quot;:&quot;cm&quot;,&quot;chip_types&quot;:[&quot;picture&quot;,&quot;chart&quot;,&quot;table&quot;,&quot;video&quot;]},{&quot;text_align&quot;:&quot;lm&quot;,&quot;text_direction&quot;:&quot;horizontal&quot;,&quot;support_big_font&quot;:false,&quot;fill_id&quot;:&quot;8c1fece11dfa4b24a4d955f792f0a0a6&quot;,&quot;fill_align&quot;:&quot;cm&quot;,&quot;chip_types&quot;:[&quot;text&quot;]}]]"/>
  <p:tag name="KSO_WM_CHIP_XID" val="5f696765553136823a5e625f"/>
  <p:tag name="KSO_WM_SLIDE_LAYOUT_INFO" val="{&quot;backgroundInfo&quot;:[{&quot;bottom&quot;:0,&quot;bottomAbs&quot;:false,&quot;left&quot;:0,&quot;leftAbs&quot;:false,&quot;right&quot;:0,&quot;rightAbs&quot;:false,&quot;top&quot;:0,&quot;topAbs&quot;:false,&quot;type&quot;:&quot;general&quot;}],&quot;id&quot;:&quot;2021-04-01T15:21:17&quot;,&quot;maxSize&quot;:{&quot;size1&quot;:33.299999999999997},&quot;minSize&quot;:{&quot;size1&quot;:22.100000000000001},&quot;normalSize&quot;:{&quot;size1&quot;:22.100000000000001},&quot;subLayout&quot;:[{&quot;id&quot;:&quot;2021-04-01T15:21:17&quot;,&quot;margin&quot;:{&quot;bottom&quot;:0.63499999046325684,&quot;left&quot;:1.6929999589920044,&quot;right&quot;:1.6929999589920044,&quot;top&quot;:1.6929999589920044},&quot;type&quot;:0},{&quot;id&quot;:&quot;2021-04-01T15:21:17&quot;,&quot;maxSize&quot;:{&quot;size1&quot;:68.400000000000006},&quot;minSize&quot;:{&quot;size1&quot;:48.5},&quot;normalSize&quot;:{&quot;size1&quot;:57.399999999999999},&quot;subLayout&quot;:[{&quot;id&quot;:&quot;2021-04-01T15:21:17&quot;,&quot;margin&quot;:{&quot;bottom&quot;:0.026000002399086952,&quot;left&quot;:5.9270000457763672,&quot;right&quot;:5.9260001182556152,&quot;top&quot;:0},&quot;type&quot;:0},{&quot;id&quot;:&quot;2021-04-01T15:21:17&quot;,&quot;margin&quot;:{&quot;bottom&quot;:1.6929999589920044,&quot;left&quot;:1.6929999589920044,&quot;right&quot;:1.6929999589920044,&quot;top&quot;:0.81999999284744263},&quot;type&quot;:0}],&quot;type&quot;:0}],&quot;type&quot;:0}"/>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3"/>
  <p:tag name="KSO_WM_TEMPLATE_ASSEMBLE_XID" val="60656ef04054ed1e2fb800d7"/>
  <p:tag name="KSO_WM_TEMPLATE_ASSEMBLE_GROUPID" val="60656ef04054ed1e2fb800d7"/>
</p:tagLst>
</file>

<file path=ppt/tags/tag5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83.xml><?xml version="1.0" encoding="utf-8"?>
<p:tagLst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584.xml><?xml version="1.0" encoding="utf-8"?>
<p:tagLst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585.xml><?xml version="1.0" encoding="utf-8"?>
<p:tagLst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86.xml><?xml version="1.0" encoding="utf-8"?>
<p:tagLst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87.xml><?xml version="1.0" encoding="utf-8"?>
<p:tagLst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88.xml><?xml version="1.0" encoding="utf-8"?>
<p:tagLst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89.xml><?xml version="1.0" encoding="utf-8"?>
<p:tagLst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0.xml><?xml version="1.0" encoding="utf-8"?>
<p:tagLst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3;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3;我们为您  标注了最  适合的位  置您输入  的文字到  这里时就  是最佳视&#13;为了能让  您有更直  观的字数  感受并进  一步方便    &#13;单击此处添加小标题：&#13;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591.xml><?xml version="1.0" encoding="utf-8"?>
<p:tagLst xmlns:p="http://schemas.openxmlformats.org/presentationml/2006/main">
  <p:tag name="KSO_WM_UNIT_TEXT_PART_ID_V2" val="a-3-2"/>
  <p:tag name="KSO_WM_UNIT_COLOR_SCHEME_SHAPE_ID" val="3"/>
  <p:tag name="KSO_WM_UNIT_COLOR_SCHEME_PARENT_PAGE" val="0_1"/>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755_1*a*1"/>
  <p:tag name="KSO_WM_TEMPLATE_CATEGORY" val="diagram"/>
  <p:tag name="KSO_WM_TEMPLATE_INDEX" val="20194755"/>
  <p:tag name="KSO_WM_UNIT_LAYERLEVEL" val="1"/>
  <p:tag name="KSO_WM_TAG_VERSION" val="1.0"/>
  <p:tag name="KSO_WM_BEAUTIFY_FLAG" val="#wm#"/>
  <p:tag name="KSO_WM_UNIT_PRESET_TEXT" val="单击此处添加标题"/>
  <p:tag name="KSO_WM_UNIT_TEXT_FILL_FORE_SCHEMECOLOR_INDEX_BRIGHTNESS" val="0.25"/>
  <p:tag name="KSO_WM_UNIT_TEXT_FILL_FORE_SCHEMECOLOR_INDEX" val="13"/>
  <p:tag name="KSO_WM_UNIT_TEXT_FILL_TYPE" val="1"/>
</p:tagLst>
</file>

<file path=ppt/tags/tag592.xml><?xml version="1.0" encoding="utf-8"?>
<p:tagLst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 name="KSO_WM_SLIDE_BK_DARK_LIGHT" val="2"/>
  <p:tag name="KSO_WM_SLIDE_BACKGROUND_TYPE" val="general"/>
</p:tagLst>
</file>

<file path=ppt/tags/tag5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95.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3_1*i*1"/>
  <p:tag name="KSO_WM_TEMPLATE_CATEGORY" val="diagram"/>
  <p:tag name="KSO_WM_TEMPLATE_INDEX" val="20211053"/>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3"/>
  <p:tag name="KSO_WM_TEMPLATE_ASSEMBLE_GROUPID" val="60656ea44054ed1e2fb7fce3"/>
</p:tagLst>
</file>

<file path=ppt/tags/tag596.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3_1*i*2"/>
  <p:tag name="KSO_WM_TEMPLATE_CATEGORY" val="diagram"/>
  <p:tag name="KSO_WM_TEMPLATE_INDEX" val="20211053"/>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3"/>
  <p:tag name="KSO_WM_TEMPLATE_ASSEMBLE_GROUPID" val="60656ea44054ed1e2fb7fce3"/>
</p:tagLst>
</file>

<file path=ppt/tags/tag597.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3_1*i*3"/>
  <p:tag name="KSO_WM_TEMPLATE_CATEGORY" val="diagram"/>
  <p:tag name="KSO_WM_TEMPLATE_INDEX" val="20211053"/>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3"/>
  <p:tag name="KSO_WM_TEMPLATE_ASSEMBLE_GROUPID" val="60656ea44054ed1e2fb7fce3"/>
</p:tagLst>
</file>

<file path=ppt/tags/tag598.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1053_1*a*1"/>
  <p:tag name="KSO_WM_TEMPLATE_CATEGORY" val="diagram"/>
  <p:tag name="KSO_WM_TEMPLATE_INDEX" val="20211053"/>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aa8f16afba5439196142a2f4dda97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5526dd6e7b9462195f7ee2319d26a58"/>
  <p:tag name="KSO_WM_UNIT_TEXT_FILL_FORE_SCHEMECOLOR_INDEX_BRIGHTNESS" val="0"/>
  <p:tag name="KSO_WM_UNIT_TEXT_FILL_FORE_SCHEMECOLOR_INDEX" val="13"/>
  <p:tag name="KSO_WM_UNIT_TEXT_FILL_TYPE" val="1"/>
  <p:tag name="KSO_WM_TEMPLATE_ASSEMBLE_XID" val="60656ea44054ed1e2fb7fce3"/>
  <p:tag name="KSO_WM_TEMPLATE_ASSEMBLE_GROUPID" val="60656ea44054ed1e2fb7fce3"/>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6820_3*l_h_i*1_1_1"/>
  <p:tag name="KSO_WM_TEMPLATE_CATEGORY" val="diagram"/>
  <p:tag name="KSO_WM_TEMPLATE_INDEX" val="20216820"/>
  <p:tag name="KSO_WM_UNIT_LAYERLEVEL" val="1_1_1"/>
  <p:tag name="KSO_WM_TAG_VERSION" val="1.0"/>
  <p:tag name="KSO_WM_BEAUTIFY_FLAG" val="#wm#"/>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6820_3*l_h_i*1_1_3"/>
  <p:tag name="KSO_WM_TEMPLATE_CATEGORY" val="diagram"/>
  <p:tag name="KSO_WM_TEMPLATE_INDEX" val="2021682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6820_3*l_h_i*1_1_4"/>
  <p:tag name="KSO_WM_TEMPLATE_CATEGORY" val="diagram"/>
  <p:tag name="KSO_WM_TEMPLATE_INDEX" val="2021682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6820_3*l_h_i*1_1_2"/>
  <p:tag name="KSO_WM_TEMPLATE_CATEGORY" val="diagram"/>
  <p:tag name="KSO_WM_TEMPLATE_INDEX" val="2021682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Lst>
</file>

<file path=ppt/tags/tag603.xml><?xml version="1.0" encoding="utf-8"?>
<p:tagLst xmlns:p="http://schemas.openxmlformats.org/presentationml/2006/main">
  <p:tag name="KSO_WM_UNIT_SUBTYPE" val="a"/>
  <p:tag name="KSO_WM_UNIT_PRESET_TEXT" val="单击此处输入你的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6820_3*l_h_f*1_1_1"/>
  <p:tag name="KSO_WM_TEMPLATE_CATEGORY" val="diagram"/>
  <p:tag name="KSO_WM_TEMPLATE_INDEX" val="20216820"/>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6820_3*l_h_i*1_2_1"/>
  <p:tag name="KSO_WM_TEMPLATE_CATEGORY" val="diagram"/>
  <p:tag name="KSO_WM_TEMPLATE_INDEX" val="20216820"/>
  <p:tag name="KSO_WM_UNIT_LAYERLEVEL" val="1_1_1"/>
  <p:tag name="KSO_WM_TAG_VERSION" val="1.0"/>
  <p:tag name="KSO_WM_BEAUTIFY_FLAG" val="#wm#"/>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6820_3*l_h_i*1_2_3"/>
  <p:tag name="KSO_WM_TEMPLATE_CATEGORY" val="diagram"/>
  <p:tag name="KSO_WM_TEMPLATE_INDEX" val="20216820"/>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6820_3*l_h_i*1_2_4"/>
  <p:tag name="KSO_WM_TEMPLATE_CATEGORY" val="diagram"/>
  <p:tag name="KSO_WM_TEMPLATE_INDEX" val="20216820"/>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6820_3*l_h_i*1_2_2"/>
  <p:tag name="KSO_WM_TEMPLATE_CATEGORY" val="diagram"/>
  <p:tag name="KSO_WM_TEMPLATE_INDEX" val="2021682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Lst>
</file>

<file path=ppt/tags/tag608.xml><?xml version="1.0" encoding="utf-8"?>
<p:tagLst xmlns:p="http://schemas.openxmlformats.org/presentationml/2006/main">
  <p:tag name="KSO_WM_UNIT_SUBTYPE" val="a"/>
  <p:tag name="KSO_WM_UNIT_PRESET_TEXT" val="单击此处输入你的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6820_3*l_h_f*1_2_1"/>
  <p:tag name="KSO_WM_TEMPLATE_CATEGORY" val="diagram"/>
  <p:tag name="KSO_WM_TEMPLATE_INDEX" val="20216820"/>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6820_3*l_h_i*1_3_1"/>
  <p:tag name="KSO_WM_TEMPLATE_CATEGORY" val="diagram"/>
  <p:tag name="KSO_WM_TEMPLATE_INDEX" val="20216820"/>
  <p:tag name="KSO_WM_UNIT_LAYERLEVEL" val="1_1_1"/>
  <p:tag name="KSO_WM_TAG_VERSION" val="1.0"/>
  <p:tag name="KSO_WM_BEAUTIFY_FLAG" val="#wm#"/>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6820_3*l_h_i*1_3_3"/>
  <p:tag name="KSO_WM_TEMPLATE_CATEGORY" val="diagram"/>
  <p:tag name="KSO_WM_TEMPLATE_INDEX" val="20216820"/>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6820_3*l_h_i*1_3_4"/>
  <p:tag name="KSO_WM_TEMPLATE_CATEGORY" val="diagram"/>
  <p:tag name="KSO_WM_TEMPLATE_INDEX" val="20216820"/>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6820_3*l_h_i*1_3_2"/>
  <p:tag name="KSO_WM_TEMPLATE_CATEGORY" val="diagram"/>
  <p:tag name="KSO_WM_TEMPLATE_INDEX" val="2021682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Lst>
</file>

<file path=ppt/tags/tag613.xml><?xml version="1.0" encoding="utf-8"?>
<p:tagLst xmlns:p="http://schemas.openxmlformats.org/presentationml/2006/main">
  <p:tag name="KSO_WM_UNIT_SUBTYPE" val="a"/>
  <p:tag name="KSO_WM_UNIT_PRESET_TEXT" val="单击此处输入你的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6820_3*l_h_f*1_3_1"/>
  <p:tag name="KSO_WM_TEMPLATE_CATEGORY" val="diagram"/>
  <p:tag name="KSO_WM_TEMPLATE_INDEX" val="20216820"/>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6820_3*l_h_i*1_4_1"/>
  <p:tag name="KSO_WM_TEMPLATE_CATEGORY" val="diagram"/>
  <p:tag name="KSO_WM_TEMPLATE_INDEX" val="20216820"/>
  <p:tag name="KSO_WM_UNIT_LAYERLEVEL" val="1_1_1"/>
  <p:tag name="KSO_WM_TAG_VERSION" val="1.0"/>
  <p:tag name="KSO_WM_BEAUTIFY_FLAG" val="#wm#"/>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16820_3*l_h_i*1_4_3"/>
  <p:tag name="KSO_WM_TEMPLATE_CATEGORY" val="diagram"/>
  <p:tag name="KSO_WM_TEMPLATE_INDEX" val="20216820"/>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16820_3*l_h_i*1_4_4"/>
  <p:tag name="KSO_WM_TEMPLATE_CATEGORY" val="diagram"/>
  <p:tag name="KSO_WM_TEMPLATE_INDEX" val="20216820"/>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16820_3*l_h_i*1_4_2"/>
  <p:tag name="KSO_WM_TEMPLATE_CATEGORY" val="diagram"/>
  <p:tag name="KSO_WM_TEMPLATE_INDEX" val="2021682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Lst>
</file>

<file path=ppt/tags/tag618.xml><?xml version="1.0" encoding="utf-8"?>
<p:tagLst xmlns:p="http://schemas.openxmlformats.org/presentationml/2006/main">
  <p:tag name="KSO_WM_UNIT_SUBTYPE" val="a"/>
  <p:tag name="KSO_WM_UNIT_PRESET_TEXT" val="单击此处输入你的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6820_3*l_h_f*1_4_1"/>
  <p:tag name="KSO_WM_TEMPLATE_CATEGORY" val="diagram"/>
  <p:tag name="KSO_WM_TEMPLATE_INDEX" val="20216820"/>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Lst>
</file>

<file path=ppt/tags/tag619.xml><?xml version="1.0" encoding="utf-8"?>
<p:tagLst xmlns:p="http://schemas.openxmlformats.org/presentationml/2006/main">
  <p:tag name="KSO_WM_SLIDE_ID" val="diagram2021105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8*481"/>
  <p:tag name="KSO_WM_SLIDE_POSITION" val="36*23"/>
  <p:tag name="KSO_WM_TAG_VERSION" val="1.0"/>
  <p:tag name="KSO_WM_BEAUTIFY_FLAG" val="#wm#"/>
  <p:tag name="KSO_WM_TEMPLATE_CATEGORY" val="diagram"/>
  <p:tag name="KSO_WM_TEMPLATE_INDEX" val="20211053"/>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1-04-01T15:10:24&quot;,&quot;maxSize&quot;:{&quot;size1&quot;:51.299999999999997},&quot;minSize&quot;:{&quot;size1&quot;:36.299999999999997},&quot;normalSize&quot;:{&quot;size1&quot;:36.662500000000001},&quot;subLayout&quot;:[{&quot;id&quot;:&quot;2021-04-01T15:10:24&quot;,&quot;margin&quot;:{&quot;bottom&quot;:3.8450000286102295,&quot;left&quot;:2.5399999618530273,&quot;right&quot;:0,&quot;top&quot;:3.8450000286102295},&quot;type&quot;:0},{&quot;id&quot;:&quot;2021-04-01T15:10:24&quot;,&quot;margin&quot;:{&quot;bottom&quot;:2.5750000476837158,&quot;left&quot;:1.2439998388290405,&quot;right&quot;:2.1519999504089355,&quot;top&quot;:2.5750000476837158},&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2f928e478fb0c58a92be"/>
  <p:tag name="KSO_WM_CHIP_FILLPROP" val="[[{&quot;text_align&quot;:&quot;cm&quot;,&quot;text_direction&quot;:&quot;horizontal&quot;,&quot;support_big_font&quot;:false,&quot;fill_id&quot;:&quot;4b3d06a1f10d40ff8e06d4f6d0ab0ea3&quot;,&quot;fill_align&quot;:&quot;cm&quot;,&quot;chip_types&quot;:[&quot;text&quot;,&quot;header&quot;]},{&quot;text_align&quot;:&quot;lm&quot;,&quot;text_direction&quot;:&quot;horizontal&quot;,&quot;support_features&quot;:[&quot;collage&quot;,&quot;carousel&quot;,&quot;creativecrop&quot;],&quot;support_big_font&quot;:false,&quot;fill_id&quot;:&quot;8e40daf4927f4521bed00751a0febf31&quot;,&quot;fill_align&quot;:&quot;cm&quot;,&quot;chip_types&quot;:[&quot;diagram&quot;,&quot;pictext&quot;,&quot;text&quot;,&quot;picture&quot;,&quot;chart&quot;,&quot;table&quot;,&quot;video&quot;]}]]"/>
  <p:tag name="KSO_WM_CHIP_DECFILLPROP" val="[]"/>
  <p:tag name="KSO_WM_CHIP_GROUPID" val="5e757e9369be4861f5f86151"/>
  <p:tag name="KSO_WM_SLIDE_BK_DARK_LIGHT" val="2"/>
  <p:tag name="KSO_WM_SLIDE_BACKGROUND_TYPE" val="general"/>
  <p:tag name="KSO_WM_SLIDE_SUPPORT_FEATURE_TYPE" val="7"/>
  <p:tag name="KSO_WM_TEMPLATE_ASSEMBLE_XID" val="60656ea44054ed1e2fb7fce3"/>
  <p:tag name="KSO_WM_TEMPLATE_ASSEMBLE_GROUPID" val="60656ea44054ed1e2fb7fce3"/>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20.xml><?xml version="1.0" encoding="utf-8"?>
<p:tagLst xmlns:p="http://schemas.openxmlformats.org/presentationml/2006/main">
  <p:tag name="KSO_WM_UNIT_ISCONTENTS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1_15*a*1"/>
  <p:tag name="KSO_WM_TEMPLATE_CATEGORY" val="custom"/>
  <p:tag name="KSO_WM_TEMPLATE_INDEX" val="20202541"/>
  <p:tag name="KSO_WM_UNIT_LAYERLEVEL" val="1"/>
  <p:tag name="KSO_WM_TAG_VERSION" val="1.0"/>
  <p:tag name="KSO_WM_BEAUTIFY_FLAG" val="#wm#"/>
  <p:tag name="KSO_WM_UNIT_PRESET_TEXT" val="THANKS"/>
  <p:tag name="KSO_WM_UNIT_ISNUMDGMTITLE" val="0"/>
  <p:tag name="KSO_WM_UNIT_TEXT_FILL_FORE_SCHEMECOLOR_INDEX_BRIGHTNESS" val="0.15"/>
  <p:tag name="KSO_WM_UNIT_TEXT_FILL_FORE_SCHEMECOLOR_INDEX" val="13"/>
  <p:tag name="KSO_WM_UNIT_TEXT_FILL_TYPE" val="1"/>
</p:tagLst>
</file>

<file path=ppt/tags/tag621.xml><?xml version="1.0" encoding="utf-8"?>
<p:tagLst xmlns:p="http://schemas.openxmlformats.org/presentationml/2006/main">
  <p:tag name="KSO_WM_SLIDE_ID" val="custom20202541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1"/>
  <p:tag name="KSO_WM_SLIDE_LAYOUT" val="a_b"/>
  <p:tag name="KSO_WM_SLIDE_LAYOUT_CNT" val="1_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1.1.简约白底（红2）">
      <a:dk1>
        <a:srgbClr val="000000"/>
      </a:dk1>
      <a:lt1>
        <a:srgbClr val="FFFFFF"/>
      </a:lt1>
      <a:dk2>
        <a:srgbClr val="F2F2F2"/>
      </a:dk2>
      <a:lt2>
        <a:srgbClr val="FFFFFF"/>
      </a:lt2>
      <a:accent1>
        <a:srgbClr val="D94300"/>
      </a:accent1>
      <a:accent2>
        <a:srgbClr val="CA352A"/>
      </a:accent2>
      <a:accent3>
        <a:srgbClr val="BC2958"/>
      </a:accent3>
      <a:accent4>
        <a:srgbClr val="AD1C83"/>
      </a:accent4>
      <a:accent5>
        <a:srgbClr val="9D0EAF"/>
      </a:accent5>
      <a:accent6>
        <a:srgbClr val="8C00D9"/>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3970</Words>
  <Application>WPS Presentation</Application>
  <PresentationFormat>宽屏</PresentationFormat>
  <Paragraphs>354</Paragraphs>
  <Slides>44</Slides>
  <Notes>4</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44</vt:i4>
      </vt:variant>
    </vt:vector>
  </HeadingPairs>
  <TitlesOfParts>
    <vt:vector size="70" baseType="lpstr">
      <vt:lpstr>Arial</vt:lpstr>
      <vt:lpstr>SimSun</vt:lpstr>
      <vt:lpstr>Wingdings</vt:lpstr>
      <vt:lpstr>微软雅黑</vt:lpstr>
      <vt:lpstr>汉仪旗黑</vt:lpstr>
      <vt:lpstr>Wingdings</vt:lpstr>
      <vt:lpstr>汉仪旗黑-85S</vt:lpstr>
      <vt:lpstr>苹方-简</vt:lpstr>
      <vt:lpstr>隶书</vt:lpstr>
      <vt:lpstr>Viner Hand ITC</vt:lpstr>
      <vt:lpstr>Calibri</vt:lpstr>
      <vt:lpstr>Montserrat-Bold</vt:lpstr>
      <vt:lpstr>Segoe UI</vt:lpstr>
      <vt:lpstr>Gill Sans</vt:lpstr>
      <vt:lpstr>微软雅黑 Light</vt:lpstr>
      <vt:lpstr>WPS-Bullets</vt:lpstr>
      <vt:lpstr>Montserrat Black</vt:lpstr>
      <vt:lpstr>Arial Unicode MS</vt:lpstr>
      <vt:lpstr>汉仪书宋二KW</vt:lpstr>
      <vt:lpstr>报隶-简</vt:lpstr>
      <vt:lpstr>Helvetica Neue</vt:lpstr>
      <vt:lpstr>Thonburi</vt:lpstr>
      <vt:lpstr>宋体-简</vt:lpstr>
      <vt:lpstr>SimSun</vt:lpstr>
      <vt:lpstr>Office 主题​​</vt:lpstr>
      <vt:lpstr>1_Office 主题​​</vt:lpstr>
      <vt:lpstr>团队选题</vt:lpstr>
      <vt:lpstr>PowerPoint 演示文稿</vt:lpstr>
      <vt:lpstr>选题背景及意义</vt:lpstr>
      <vt:lpstr>PowerPoint 演示文稿</vt:lpstr>
      <vt:lpstr>PowerPoint 演示文稿</vt:lpstr>
      <vt:lpstr>团队介绍</vt:lpstr>
      <vt:lpstr>PowerPoint 演示文稿</vt:lpstr>
      <vt:lpstr>PowerPoint 演示文稿</vt:lpstr>
      <vt:lpstr>PowerPoint 演示文稿</vt:lpstr>
      <vt:lpstr>PowerPoint 演示文稿</vt:lpstr>
      <vt:lpstr>团队分工</vt:lpstr>
      <vt:lpstr>PowerPoint 演示文稿</vt:lpstr>
      <vt:lpstr>PowerPoint 演示文稿</vt:lpstr>
      <vt:lpstr>PowerPoint 演示文稿</vt:lpstr>
      <vt:lpstr>市场分析及定位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产品介绍</vt:lpstr>
      <vt:lpstr>PowerPoint 演示文稿</vt:lpstr>
      <vt:lpstr>PowerPoint 演示文稿</vt:lpstr>
      <vt:lpstr>PowerPoint 演示文稿</vt:lpstr>
      <vt:lpstr>PowerPoint 演示文稿</vt:lpstr>
      <vt:lpstr>PowerPoint 演示文稿</vt:lpstr>
      <vt:lpstr>市场与营销</vt:lpstr>
      <vt:lpstr>PowerPoint 演示文稿</vt:lpstr>
      <vt:lpstr>PowerPoint 演示文稿</vt:lpstr>
      <vt:lpstr>PowerPoint 演示文稿</vt:lpstr>
      <vt:lpstr>PowerPoint 演示文稿</vt:lpstr>
      <vt:lpstr>PowerPoint 演示文稿</vt:lpstr>
      <vt:lpstr>PowerPoint 演示文稿</vt:lpstr>
      <vt:lpstr>风险管理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Administrator</dc:creator>
  <cp:lastModifiedBy>zyk</cp:lastModifiedBy>
  <cp:revision>152</cp:revision>
  <dcterms:created xsi:type="dcterms:W3CDTF">2021-05-14T13:02:53Z</dcterms:created>
  <dcterms:modified xsi:type="dcterms:W3CDTF">2021-05-14T13:02:53Z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1033-3.5.1.5630</vt:lpwstr>
  </property>
</Properties>
</file>